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365" r:id="rId2"/>
    <p:sldId id="364" r:id="rId3"/>
  </p:sldIdLst>
  <p:sldSz cx="9144000" cy="5143500" type="screen16x9"/>
  <p:notesSz cx="6797675" cy="9928225"/>
  <p:defaultTextStyle>
    <a:defPPr>
      <a:defRPr lang="nl-NL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4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2F73"/>
    <a:srgbClr val="F09E01"/>
    <a:srgbClr val="6CD0FF"/>
    <a:srgbClr val="ED7C00"/>
    <a:srgbClr val="808080"/>
    <a:srgbClr val="808066"/>
    <a:srgbClr val="81121B"/>
    <a:srgbClr val="730E7C"/>
    <a:srgbClr val="666666"/>
    <a:srgbClr val="088A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3" autoAdjust="0"/>
    <p:restoredTop sz="72045" autoAdjust="0"/>
  </p:normalViewPr>
  <p:slideViewPr>
    <p:cSldViewPr snapToGrid="0" snapToObjects="1">
      <p:cViewPr varScale="1">
        <p:scale>
          <a:sx n="78" d="100"/>
          <a:sy n="78" d="100"/>
        </p:scale>
        <p:origin x="-1176" y="-84"/>
      </p:cViewPr>
      <p:guideLst>
        <p:guide orient="horz" pos="162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5571" tIns="47786" rIns="95571" bIns="47786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5571" tIns="47786" rIns="95571" bIns="47786" rtlCol="0"/>
          <a:lstStyle>
            <a:lvl1pPr algn="r">
              <a:defRPr sz="1300"/>
            </a:lvl1pPr>
          </a:lstStyle>
          <a:p>
            <a:fld id="{E5A647E1-AAD2-4F54-BEF6-598D114DE6DE}" type="datetimeFigureOut">
              <a:rPr lang="en-GB" smtClean="0"/>
              <a:t>13/12/2016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71" tIns="47786" rIns="95571" bIns="47786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5571" tIns="47786" rIns="95571" bIns="47786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2"/>
            <a:ext cx="2945659" cy="498134"/>
          </a:xfrm>
          <a:prstGeom prst="rect">
            <a:avLst/>
          </a:prstGeom>
        </p:spPr>
        <p:txBody>
          <a:bodyPr vert="horz" lIns="95571" tIns="47786" rIns="95571" bIns="47786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2"/>
            <a:ext cx="2945659" cy="498134"/>
          </a:xfrm>
          <a:prstGeom prst="rect">
            <a:avLst/>
          </a:prstGeom>
        </p:spPr>
        <p:txBody>
          <a:bodyPr vert="horz" lIns="95571" tIns="47786" rIns="95571" bIns="47786" rtlCol="0" anchor="b"/>
          <a:lstStyle>
            <a:lvl1pPr algn="r">
              <a:defRPr sz="1300"/>
            </a:lvl1pPr>
          </a:lstStyle>
          <a:p>
            <a:fld id="{AE3E66EA-624E-4DA5-9A90-DB115BDB3A0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362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2075" y="746125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  <a:ea typeface="MS PGothic" charset="0"/>
            </a:endParaRP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5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76516" indent="-298660" eaLnBrk="0" hangingPunct="0">
              <a:defRPr sz="25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94641" indent="-238929" eaLnBrk="0" hangingPunct="0">
              <a:defRPr sz="25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72497" indent="-238929" eaLnBrk="0" hangingPunct="0">
              <a:defRPr sz="25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150353" indent="-238929" eaLnBrk="0" hangingPunct="0">
              <a:defRPr sz="25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628209" indent="-23892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3106065" indent="-23892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583921" indent="-23892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4061777" indent="-23892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fld id="{4B997993-0F8D-0D48-9D7D-9B7BAD291BA6}" type="slidenum">
              <a:rPr lang="en-US" sz="1300">
                <a:ea typeface="ＭＳ Ｐゴシック" charset="0"/>
                <a:cs typeface="ＭＳ Ｐゴシック" charset="0"/>
              </a:rPr>
              <a:pPr eaLnBrk="1" hangingPunct="1"/>
              <a:t>1</a:t>
            </a:fld>
            <a:endParaRPr lang="en-US" sz="130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1725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2075" y="746125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b="1" dirty="0" smtClean="0"/>
              <a:t>This is a Single</a:t>
            </a:r>
            <a:r>
              <a:rPr lang="da-DK" b="1" baseline="0" dirty="0" smtClean="0"/>
              <a:t> </a:t>
            </a:r>
            <a:r>
              <a:rPr lang="da-DK" b="1" baseline="0" dirty="0" err="1" smtClean="0"/>
              <a:t>Figure</a:t>
            </a:r>
            <a:r>
              <a:rPr lang="da-DK" b="1" baseline="0" dirty="0" smtClean="0"/>
              <a:t> </a:t>
            </a:r>
            <a:r>
              <a:rPr lang="da-DK" b="1" baseline="0" err="1" smtClean="0"/>
              <a:t>Publication</a:t>
            </a:r>
            <a:r>
              <a:rPr lang="da-DK" b="1" baseline="0" smtClean="0"/>
              <a:t> </a:t>
            </a:r>
            <a:r>
              <a:rPr lang="da-DK" baseline="0" smtClean="0"/>
              <a:t>(</a:t>
            </a:r>
            <a:r>
              <a:rPr lang="en-US" sz="1200" smtClean="0">
                <a:latin typeface="Arial Rounded MT Bold" panose="020F0704030504030204" pitchFamily="34" charset="0"/>
              </a:rPr>
              <a:t>doi: 10.5281/zenodo.49960</a:t>
            </a:r>
            <a:r>
              <a:rPr lang="da-DK" baseline="0" smtClean="0"/>
              <a:t>) presenting opportunities at each step of the research process to provide additional transparency and reproducibility through Open Science best practices.</a:t>
            </a:r>
            <a:endParaRPr lang="da-DK" baseline="0" dirty="0" smtClean="0"/>
          </a:p>
          <a:p>
            <a:endParaRPr lang="da-DK" baseline="0" dirty="0" smtClean="0"/>
          </a:p>
          <a:p>
            <a:r>
              <a:rPr lang="da-DK" b="1" i="0" baseline="0" smtClean="0"/>
              <a:t>Grant </a:t>
            </a:r>
            <a:r>
              <a:rPr lang="da-DK" b="1" i="0" baseline="0" dirty="0" smtClean="0"/>
              <a:t>Funding</a:t>
            </a:r>
            <a:r>
              <a:rPr lang="da-DK" b="1" i="0" baseline="0" smtClean="0"/>
              <a:t>: </a:t>
            </a:r>
            <a:r>
              <a:rPr lang="da-DK" baseline="0" smtClean="0"/>
              <a:t>FP7 FOSTER, Grant Agreement </a:t>
            </a:r>
            <a:r>
              <a:rPr lang="en-GB" smtClean="0"/>
              <a:t>612 </a:t>
            </a:r>
            <a:r>
              <a:rPr lang="en-GB" smtClean="0"/>
              <a:t>425 (www.fosteropenscience.eu)</a:t>
            </a:r>
            <a:endParaRPr lang="da-DK" baseline="0" dirty="0" smtClean="0"/>
          </a:p>
          <a:p>
            <a:endParaRPr lang="da-DK" baseline="0" dirty="0" smtClean="0"/>
          </a:p>
          <a:p>
            <a:r>
              <a:rPr lang="en-GB" b="1" smtClean="0"/>
              <a:t>Contributions:</a:t>
            </a:r>
          </a:p>
          <a:p>
            <a:r>
              <a:rPr lang="en-GB" smtClean="0"/>
              <a:t>IG conceived</a:t>
            </a:r>
            <a:r>
              <a:rPr lang="en-GB" baseline="0" smtClean="0"/>
              <a:t> t</a:t>
            </a:r>
            <a:r>
              <a:rPr lang="en-GB" smtClean="0"/>
              <a:t>he first draft</a:t>
            </a:r>
            <a:r>
              <a:rPr lang="en-GB" baseline="0" smtClean="0"/>
              <a:t> of </a:t>
            </a:r>
            <a:r>
              <a:rPr lang="en-GB" smtClean="0"/>
              <a:t>concept and </a:t>
            </a:r>
            <a:r>
              <a:rPr lang="en-GB" baseline="0" smtClean="0"/>
              <a:t>context. </a:t>
            </a:r>
            <a:r>
              <a:rPr lang="en-GB" smtClean="0"/>
              <a:t>All authors contributed to improving the final</a:t>
            </a:r>
            <a:r>
              <a:rPr lang="en-GB" baseline="0" smtClean="0"/>
              <a:t> design and testing its relevance through FOSTER Training Calendar 2014-2016</a:t>
            </a:r>
            <a:r>
              <a:rPr lang="en-GB" smtClean="0"/>
              <a:t>. </a:t>
            </a:r>
          </a:p>
          <a:p>
            <a:endParaRPr lang="en-GB" smtClean="0"/>
          </a:p>
          <a:p>
            <a:r>
              <a:rPr lang="en-GB" b="1" smtClean="0"/>
              <a:t>Competing interests:</a:t>
            </a:r>
          </a:p>
          <a:p>
            <a:r>
              <a:rPr lang="en-GB" smtClean="0"/>
              <a:t>No known competing interests.</a:t>
            </a:r>
            <a:endParaRPr lang="en-GB"/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5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76516" indent="-298660" eaLnBrk="0" hangingPunct="0">
              <a:defRPr sz="25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94641" indent="-238929" eaLnBrk="0" hangingPunct="0">
              <a:defRPr sz="25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72497" indent="-238929" eaLnBrk="0" hangingPunct="0">
              <a:defRPr sz="25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150353" indent="-238929" eaLnBrk="0" hangingPunct="0">
              <a:defRPr sz="25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628209" indent="-23892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3106065" indent="-23892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583921" indent="-23892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4061777" indent="-238929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fld id="{4B997993-0F8D-0D48-9D7D-9B7BAD291BA6}" type="slidenum">
              <a:rPr lang="en-US" sz="1300">
                <a:ea typeface="ＭＳ Ｐゴシック" charset="0"/>
                <a:cs typeface="ＭＳ Ｐゴシック" charset="0"/>
              </a:rPr>
              <a:pPr eaLnBrk="1" hangingPunct="1"/>
              <a:t>2</a:t>
            </a:fld>
            <a:endParaRPr lang="en-US" sz="130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172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7200" y="340158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6" name="Tijdelijke aanduiding voor tekst 2"/>
          <p:cNvSpPr>
            <a:spLocks noGrp="1"/>
          </p:cNvSpPr>
          <p:nvPr>
            <p:ph idx="1"/>
          </p:nvPr>
        </p:nvSpPr>
        <p:spPr bwMode="auto">
          <a:xfrm>
            <a:off x="457200" y="1454150"/>
            <a:ext cx="8229600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808080"/>
                </a:solidFill>
              </a:defRPr>
            </a:lvl1pPr>
            <a:lvl2pPr>
              <a:defRPr>
                <a:solidFill>
                  <a:srgbClr val="808080"/>
                </a:solidFill>
              </a:defRPr>
            </a:lvl2pPr>
            <a:lvl3pPr>
              <a:defRPr>
                <a:solidFill>
                  <a:srgbClr val="808080"/>
                </a:solidFill>
              </a:defRPr>
            </a:lvl3pPr>
            <a:lvl4pPr>
              <a:defRPr>
                <a:solidFill>
                  <a:srgbClr val="808080"/>
                </a:solidFill>
              </a:defRPr>
            </a:lvl4pPr>
            <a:lvl5pPr>
              <a:defRPr>
                <a:solidFill>
                  <a:srgbClr val="80808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07755" y="1446429"/>
            <a:ext cx="5472545" cy="2154021"/>
          </a:xfrm>
        </p:spPr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cxnSp>
        <p:nvCxnSpPr>
          <p:cNvPr id="4" name="Rechte verbindingslijn 3"/>
          <p:cNvCxnSpPr/>
          <p:nvPr userDrawn="1"/>
        </p:nvCxnSpPr>
        <p:spPr>
          <a:xfrm>
            <a:off x="1790700" y="1873250"/>
            <a:ext cx="0" cy="12827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jdelijke aanduiding voor tekst 7"/>
          <p:cNvSpPr>
            <a:spLocks noGrp="1"/>
          </p:cNvSpPr>
          <p:nvPr>
            <p:ph type="body" sz="quarter" idx="10"/>
          </p:nvPr>
        </p:nvSpPr>
        <p:spPr>
          <a:xfrm>
            <a:off x="292100" y="1446213"/>
            <a:ext cx="1358900" cy="2154237"/>
          </a:xfrm>
        </p:spPr>
        <p:txBody>
          <a:bodyPr anchor="ctr"/>
          <a:lstStyle>
            <a:lvl1pPr>
              <a:defRPr sz="4000">
                <a:solidFill>
                  <a:srgbClr val="FFFFFF"/>
                </a:solidFill>
              </a:defRPr>
            </a:lvl1pPr>
            <a:lvl2pPr>
              <a:defRPr sz="4000">
                <a:solidFill>
                  <a:srgbClr val="FFFFFF"/>
                </a:solidFill>
              </a:defRPr>
            </a:lvl2pPr>
            <a:lvl3pPr algn="l">
              <a:defRPr sz="4800">
                <a:solidFill>
                  <a:srgbClr val="FFFFFF"/>
                </a:solidFill>
              </a:defRPr>
            </a:lvl3pPr>
            <a:lvl4pPr>
              <a:defRPr sz="4000">
                <a:solidFill>
                  <a:srgbClr val="FFFFFF"/>
                </a:solidFill>
              </a:defRPr>
            </a:lvl4pPr>
            <a:lvl5pPr>
              <a:defRPr sz="4000">
                <a:solidFill>
                  <a:srgbClr val="FFFFFF"/>
                </a:solidFill>
              </a:defRPr>
            </a:lvl5pPr>
          </a:lstStyle>
          <a:p>
            <a:pPr lvl="0"/>
            <a:r>
              <a:rPr lang="nl-NL" dirty="0" smtClean="0"/>
              <a:t>Klik om de tekststijl van het model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2949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7"/>
          <p:cNvCxnSpPr/>
          <p:nvPr userDrawn="1"/>
        </p:nvCxnSpPr>
        <p:spPr>
          <a:xfrm>
            <a:off x="685800" y="2579370"/>
            <a:ext cx="7848600" cy="1588"/>
          </a:xfrm>
          <a:prstGeom prst="line">
            <a:avLst/>
          </a:prstGeom>
          <a:ln w="19050">
            <a:solidFill>
              <a:srgbClr val="ED7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8" descr="FOSTER-hire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706" y="790131"/>
            <a:ext cx="3557135" cy="1895919"/>
          </a:xfrm>
          <a:prstGeom prst="rect">
            <a:avLst/>
          </a:prstGeom>
        </p:spPr>
      </p:pic>
      <p:pic>
        <p:nvPicPr>
          <p:cNvPr id="7" name="Picture 8" descr="FOSTER-hires.png"/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67" y="3937001"/>
            <a:ext cx="8363565" cy="4457700"/>
          </a:xfrm>
          <a:prstGeom prst="rect">
            <a:avLst/>
          </a:prstGeom>
        </p:spPr>
      </p:pic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85800" y="2686050"/>
            <a:ext cx="7848600" cy="1130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544E4C"/>
                </a:solidFill>
                <a:latin typeface="Trebuchet MS"/>
                <a:cs typeface="Trebuchet M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2A04CBE-AF2F-4F70-A9EA-CC35513DAFD0}" type="datetimeFigureOut">
              <a:rPr lang="es-ES" smtClean="0"/>
              <a:t>13/12/2016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FAEB9E8-0922-47F9-8BF9-6A36D610ABBE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81144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3"/>
          <p:cNvSpPr/>
          <p:nvPr userDrawn="1"/>
        </p:nvSpPr>
        <p:spPr>
          <a:xfrm>
            <a:off x="0" y="0"/>
            <a:ext cx="9144000" cy="138034"/>
          </a:xfrm>
          <a:prstGeom prst="rect">
            <a:avLst/>
          </a:prstGeom>
          <a:solidFill>
            <a:srgbClr val="544E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14"/>
          <p:cNvSpPr/>
          <p:nvPr userDrawn="1"/>
        </p:nvSpPr>
        <p:spPr>
          <a:xfrm>
            <a:off x="1" y="0"/>
            <a:ext cx="1932560" cy="138034"/>
          </a:xfrm>
          <a:prstGeom prst="rect">
            <a:avLst/>
          </a:prstGeom>
          <a:solidFill>
            <a:srgbClr val="ED7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5"/>
          <p:cNvSpPr/>
          <p:nvPr userDrawn="1"/>
        </p:nvSpPr>
        <p:spPr>
          <a:xfrm>
            <a:off x="3658617" y="-1"/>
            <a:ext cx="5485383" cy="138035"/>
          </a:xfrm>
          <a:prstGeom prst="rect">
            <a:avLst/>
          </a:prstGeom>
          <a:solidFill>
            <a:srgbClr val="ABD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200" y="340158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15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457200" y="1454150"/>
            <a:ext cx="8229600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6" r:id="rId2"/>
    <p:sldLayoutId id="2147483655" r:id="rId3"/>
    <p:sldLayoutId id="2147483678" r:id="rId4"/>
  </p:sldLayoutIdLst>
  <p:timing>
    <p:tnLst>
      <p:par>
        <p:cTn id="1" dur="indefinite" restart="never" nodeType="tmRoot"/>
      </p:par>
    </p:tnLst>
  </p:timing>
  <p:txStyles>
    <p:titleStyle>
      <a:lvl1pPr algn="l" defTabSz="457200" rtl="0" fontAlgn="base">
        <a:spcBef>
          <a:spcPct val="0"/>
        </a:spcBef>
        <a:spcAft>
          <a:spcPct val="0"/>
        </a:spcAft>
        <a:defRPr sz="3400" b="0" i="0" kern="1200">
          <a:solidFill>
            <a:srgbClr val="ED7C00"/>
          </a:solidFill>
          <a:latin typeface="Trebuchet MS"/>
          <a:ea typeface="+mj-ea"/>
          <a:cs typeface="Trebuchet MS"/>
        </a:defRPr>
      </a:lvl1pPr>
      <a:lvl2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00A6D6"/>
          </a:solidFill>
          <a:latin typeface="Calibri" pitchFamily="34" charset="0"/>
        </a:defRPr>
      </a:lvl9pPr>
    </p:titleStyle>
    <p:bodyStyle>
      <a:lvl1pPr indent="-342900" algn="l" defTabSz="457200" rtl="0" fontAlgn="base">
        <a:spcBef>
          <a:spcPct val="20000"/>
        </a:spcBef>
        <a:spcAft>
          <a:spcPct val="0"/>
        </a:spcAft>
        <a:buFont typeface="Arial" charset="0"/>
        <a:defRPr sz="2400" kern="1200">
          <a:solidFill>
            <a:srgbClr val="808080"/>
          </a:solidFill>
          <a:latin typeface="Trebuchet MS"/>
          <a:ea typeface="+mn-ea"/>
          <a:cs typeface="Trebuchet M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808080"/>
          </a:solidFill>
          <a:latin typeface="Trebuchet MS"/>
          <a:ea typeface="+mn-ea"/>
          <a:cs typeface="Trebuchet M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808080"/>
          </a:solidFill>
          <a:latin typeface="Trebuchet MS"/>
          <a:ea typeface="+mn-ea"/>
          <a:cs typeface="Trebuchet M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808080"/>
          </a:solidFill>
          <a:latin typeface="Trebuchet MS"/>
          <a:ea typeface="+mn-ea"/>
          <a:cs typeface="Trebuchet M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808080"/>
          </a:solidFill>
          <a:latin typeface="Trebuchet MS"/>
          <a:ea typeface="+mn-ea"/>
          <a:cs typeface="Trebuchet M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clicktotweet.com/268Zm" TargetMode="External"/><Relationship Id="rId5" Type="http://schemas.openxmlformats.org/officeDocument/2006/relationships/hyperlink" Target="http://www.plosone.org/article/info:doi/10.1371/journal.pone.0021101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hyperlink" Target="http://clicktotweet.com/268Zm" TargetMode="Externa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ircular Arrow 3"/>
          <p:cNvSpPr/>
          <p:nvPr/>
        </p:nvSpPr>
        <p:spPr>
          <a:xfrm rot="9788915">
            <a:off x="2896792" y="702469"/>
            <a:ext cx="3232547" cy="316230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90464"/>
              <a:gd name="adj5" fmla="val 12500"/>
            </a:avLst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2463977" y="1872854"/>
            <a:ext cx="1164431" cy="57983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Arial Rounded MT Bold" panose="020F0704030504030204" pitchFamily="34" charset="0"/>
            </a:endParaRPr>
          </a:p>
        </p:txBody>
      </p:sp>
      <p:sp>
        <p:nvSpPr>
          <p:cNvPr id="24587" name="TextBox 5"/>
          <p:cNvSpPr txBox="1">
            <a:spLocks noChangeArrowheads="1"/>
          </p:cNvSpPr>
          <p:nvPr/>
        </p:nvSpPr>
        <p:spPr bwMode="auto">
          <a:xfrm>
            <a:off x="2455380" y="1894285"/>
            <a:ext cx="117276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135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IDEA &amp;</a:t>
            </a:r>
            <a:br>
              <a:rPr lang="en-US" sz="135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</a:br>
            <a:r>
              <a:rPr lang="en-US" sz="135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PROPOSAL</a:t>
            </a:r>
          </a:p>
        </p:txBody>
      </p:sp>
      <p:sp>
        <p:nvSpPr>
          <p:cNvPr id="11" name="Oval 10"/>
          <p:cNvSpPr/>
          <p:nvPr/>
        </p:nvSpPr>
        <p:spPr>
          <a:xfrm>
            <a:off x="3184495" y="881064"/>
            <a:ext cx="1164431" cy="57864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Arial Rounded MT Bold" panose="020F0704030504030204" pitchFamily="34" charset="0"/>
            </a:endParaRPr>
          </a:p>
        </p:txBody>
      </p:sp>
      <p:sp>
        <p:nvSpPr>
          <p:cNvPr id="24589" name="TextBox 11"/>
          <p:cNvSpPr txBox="1">
            <a:spLocks noChangeArrowheads="1"/>
          </p:cNvSpPr>
          <p:nvPr/>
        </p:nvSpPr>
        <p:spPr bwMode="auto">
          <a:xfrm>
            <a:off x="3184494" y="1015604"/>
            <a:ext cx="110132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135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TEST</a:t>
            </a:r>
          </a:p>
        </p:txBody>
      </p:sp>
      <p:sp>
        <p:nvSpPr>
          <p:cNvPr id="13" name="Oval 12"/>
          <p:cNvSpPr/>
          <p:nvPr/>
        </p:nvSpPr>
        <p:spPr>
          <a:xfrm>
            <a:off x="5086733" y="1121617"/>
            <a:ext cx="1164431" cy="57983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Arial Rounded MT Bold" panose="020F0704030504030204" pitchFamily="34" charset="0"/>
            </a:endParaRPr>
          </a:p>
        </p:txBody>
      </p:sp>
      <p:sp>
        <p:nvSpPr>
          <p:cNvPr id="24591" name="TextBox 13"/>
          <p:cNvSpPr txBox="1">
            <a:spLocks noChangeArrowheads="1"/>
          </p:cNvSpPr>
          <p:nvPr/>
        </p:nvSpPr>
        <p:spPr bwMode="auto">
          <a:xfrm>
            <a:off x="5391531" y="1254967"/>
            <a:ext cx="100131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135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DATA</a:t>
            </a:r>
          </a:p>
        </p:txBody>
      </p:sp>
      <p:sp>
        <p:nvSpPr>
          <p:cNvPr id="15" name="Oval 14"/>
          <p:cNvSpPr/>
          <p:nvPr/>
        </p:nvSpPr>
        <p:spPr>
          <a:xfrm>
            <a:off x="5452334" y="2089153"/>
            <a:ext cx="1164431" cy="57983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Arial Rounded MT Bold" panose="020F0704030504030204" pitchFamily="34" charset="0"/>
            </a:endParaRPr>
          </a:p>
        </p:txBody>
      </p:sp>
      <p:sp>
        <p:nvSpPr>
          <p:cNvPr id="24593" name="TextBox 15"/>
          <p:cNvSpPr txBox="1">
            <a:spLocks noChangeArrowheads="1"/>
          </p:cNvSpPr>
          <p:nvPr/>
        </p:nvSpPr>
        <p:spPr bwMode="auto">
          <a:xfrm>
            <a:off x="5517025" y="2134794"/>
            <a:ext cx="104536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135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MODEL CODE</a:t>
            </a:r>
          </a:p>
        </p:txBody>
      </p:sp>
      <p:sp>
        <p:nvSpPr>
          <p:cNvPr id="17" name="Oval 16"/>
          <p:cNvSpPr/>
          <p:nvPr/>
        </p:nvSpPr>
        <p:spPr>
          <a:xfrm>
            <a:off x="4777152" y="3039684"/>
            <a:ext cx="1164431" cy="57983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Arial Rounded MT Bold" panose="020F0704030504030204" pitchFamily="34" charset="0"/>
            </a:endParaRPr>
          </a:p>
        </p:txBody>
      </p:sp>
      <p:sp>
        <p:nvSpPr>
          <p:cNvPr id="24595" name="TextBox 17"/>
          <p:cNvSpPr txBox="1">
            <a:spLocks noChangeArrowheads="1"/>
          </p:cNvSpPr>
          <p:nvPr/>
        </p:nvSpPr>
        <p:spPr bwMode="auto">
          <a:xfrm>
            <a:off x="4696557" y="3176834"/>
            <a:ext cx="131360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135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PUBLISH</a:t>
            </a:r>
            <a:endParaRPr lang="en-US" sz="1350" dirty="0">
              <a:solidFill>
                <a:srgbClr val="FFFFFF"/>
              </a:solidFill>
              <a:latin typeface="Arial Rounded MT Bold" panose="020F0704030504030204" pitchFamily="34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3131711" y="3068640"/>
            <a:ext cx="1164431" cy="57983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Arial Rounded MT Bold" panose="020F0704030504030204" pitchFamily="34" charset="0"/>
            </a:endParaRPr>
          </a:p>
        </p:txBody>
      </p:sp>
      <p:sp>
        <p:nvSpPr>
          <p:cNvPr id="30" name="TextBox 17"/>
          <p:cNvSpPr txBox="1">
            <a:spLocks noChangeArrowheads="1"/>
          </p:cNvSpPr>
          <p:nvPr/>
        </p:nvSpPr>
        <p:spPr bwMode="auto">
          <a:xfrm>
            <a:off x="3184495" y="3198619"/>
            <a:ext cx="1037035" cy="383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en-US" sz="135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EDUCATE</a:t>
            </a:r>
          </a:p>
          <a:p>
            <a:pPr algn="ctr" eaLnBrk="1" hangingPunct="1">
              <a:lnSpc>
                <a:spcPct val="70000"/>
              </a:lnSpc>
            </a:pPr>
            <a:r>
              <a:rPr lang="en-US" sz="135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&amp; TRAIN</a:t>
            </a: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5912"/>
            <a:ext cx="844919" cy="44994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4157" y="4921666"/>
            <a:ext cx="547198" cy="192909"/>
          </a:xfrm>
          <a:prstGeom prst="rect">
            <a:avLst/>
          </a:prstGeom>
        </p:spPr>
      </p:pic>
      <p:sp>
        <p:nvSpPr>
          <p:cNvPr id="44" name="Oval 43"/>
          <p:cNvSpPr/>
          <p:nvPr/>
        </p:nvSpPr>
        <p:spPr>
          <a:xfrm>
            <a:off x="5419312" y="3452631"/>
            <a:ext cx="1298864" cy="69294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Arial Rounded MT Bold" panose="020F070403050403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417961" y="3484449"/>
            <a:ext cx="13197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180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Arial" panose="020B0604020202020204" pitchFamily="34" charset="0"/>
              </a:rPr>
              <a:t>Peer-</a:t>
            </a:r>
            <a:br>
              <a:rPr lang="en-US" sz="180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Arial" panose="020B0604020202020204" pitchFamily="34" charset="0"/>
              </a:rPr>
            </a:br>
            <a:r>
              <a:rPr lang="en-US" sz="180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Arial" panose="020B0604020202020204" pitchFamily="34" charset="0"/>
              </a:rPr>
              <a:t>review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374980" y="3983522"/>
            <a:ext cx="175070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i="1" dirty="0">
                <a:solidFill>
                  <a:srgbClr val="002060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Impact Factor (IF)</a:t>
            </a:r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1976107" y="4817608"/>
            <a:ext cx="6280141" cy="339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61544" tIns="30772" rIns="61544" bIns="30772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latin typeface="Arial Rounded MT Bold" panose="020F0704030504030204" pitchFamily="34" charset="0"/>
              </a:rPr>
              <a:t>“Research Cycle” adapted from </a:t>
            </a:r>
            <a:r>
              <a:rPr lang="en-US" sz="900" dirty="0" err="1">
                <a:latin typeface="Arial Rounded MT Bold" panose="020F0704030504030204" pitchFamily="34" charset="0"/>
              </a:rPr>
              <a:t>Tenopir</a:t>
            </a:r>
            <a:r>
              <a:rPr lang="en-US" sz="900" dirty="0">
                <a:latin typeface="Arial Rounded MT Bold" panose="020F0704030504030204" pitchFamily="34" charset="0"/>
              </a:rPr>
              <a:t> et al., (2011</a:t>
            </a:r>
            <a:r>
              <a:rPr lang="en-US" sz="900">
                <a:latin typeface="Arial Rounded MT Bold" panose="020F0704030504030204" pitchFamily="34" charset="0"/>
              </a:rPr>
              <a:t>) </a:t>
            </a:r>
            <a:r>
              <a:rPr lang="en-US" sz="900" dirty="0">
                <a:latin typeface="Arial Rounded MT Bold" panose="020F0704030504030204" pitchFamily="34" charset="0"/>
              </a:rPr>
              <a:t> </a:t>
            </a:r>
            <a:r>
              <a:rPr lang="en-US" sz="900" smtClean="0">
                <a:latin typeface="Arial Rounded MT Bold" panose="020F0704030504030204" pitchFamily="34" charset="0"/>
              </a:rPr>
              <a:t>doi:10.1371/journal.pone.0021101 </a:t>
            </a:r>
            <a:r>
              <a:rPr lang="en-US" sz="900" dirty="0" smtClean="0">
                <a:latin typeface="Arial Rounded MT Bold" panose="020F0704030504030204" pitchFamily="34" charset="0"/>
              </a:rPr>
              <a:t/>
            </a:r>
            <a:br>
              <a:rPr lang="en-US" sz="900" dirty="0" smtClean="0">
                <a:latin typeface="Arial Rounded MT Bold" panose="020F0704030504030204" pitchFamily="34" charset="0"/>
              </a:rPr>
            </a:br>
            <a:r>
              <a:rPr lang="en-US" sz="900" dirty="0" smtClean="0">
                <a:latin typeface="Arial Rounded MT Bold" panose="020F0704030504030204" pitchFamily="34" charset="0"/>
                <a:hlinkClick r:id="rId5"/>
              </a:rPr>
              <a:t>http</a:t>
            </a:r>
            <a:r>
              <a:rPr lang="en-US" sz="900" dirty="0">
                <a:latin typeface="Arial Rounded MT Bold" panose="020F0704030504030204" pitchFamily="34" charset="0"/>
                <a:hlinkClick r:id="rId5"/>
              </a:rPr>
              <a:t>://www.plosone.org/article/info:doi/10.1371/journal.pone.0021101</a:t>
            </a:r>
            <a:endParaRPr lang="en-US" sz="900" dirty="0">
              <a:latin typeface="Arial Rounded MT Bold" panose="020F0704030504030204" pitchFamily="34" charset="0"/>
            </a:endParaRPr>
          </a:p>
        </p:txBody>
      </p:sp>
      <p:sp>
        <p:nvSpPr>
          <p:cNvPr id="22" name="Text Box 2">
            <a:hlinkClick r:id="rId6"/>
          </p:cNvPr>
          <p:cNvSpPr txBox="1">
            <a:spLocks noChangeArrowheads="1"/>
          </p:cNvSpPr>
          <p:nvPr/>
        </p:nvSpPr>
        <p:spPr bwMode="auto">
          <a:xfrm>
            <a:off x="176227" y="289473"/>
            <a:ext cx="6495029" cy="480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7492" tIns="33746" rIns="67492" bIns="33746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r>
              <a:rPr lang="fr-FR" sz="2400" i="1" smtClean="0">
                <a:solidFill>
                  <a:srgbClr val="002060"/>
                </a:solidFill>
                <a:latin typeface="Arial Rounded MT Bold" panose="020F0704030504030204" pitchFamily="34" charset="0"/>
              </a:rPr>
              <a:t>From …</a:t>
            </a:r>
            <a:endParaRPr lang="bg-BG" sz="2400" i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01396" y="1902131"/>
            <a:ext cx="149690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i="1" smtClean="0">
                <a:solidFill>
                  <a:srgbClr val="002060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STANDARD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i="1" smtClean="0">
                <a:solidFill>
                  <a:srgbClr val="002060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RESEARCH</a:t>
            </a:r>
            <a:endParaRPr lang="en-US" sz="1600" i="1" dirty="0" smtClean="0">
              <a:solidFill>
                <a:srgbClr val="002060"/>
              </a:solidFill>
              <a:latin typeface="Arial Rounded MT Bold" panose="020F070403050403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i="1" dirty="0" smtClean="0">
                <a:solidFill>
                  <a:srgbClr val="002060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LIFECYCLE</a:t>
            </a:r>
            <a:endParaRPr lang="en-US" sz="1600" i="1" dirty="0">
              <a:solidFill>
                <a:srgbClr val="002060"/>
              </a:solidFill>
              <a:latin typeface="Arial Rounded MT Bold" panose="020F07040305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66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20"/>
          <p:cNvSpPr/>
          <p:nvPr/>
        </p:nvSpPr>
        <p:spPr>
          <a:xfrm>
            <a:off x="1725769" y="432445"/>
            <a:ext cx="5821252" cy="4221956"/>
          </a:xfrm>
          <a:custGeom>
            <a:avLst/>
            <a:gdLst>
              <a:gd name="connsiteX0" fmla="*/ 1016140 w 7006345"/>
              <a:gd name="connsiteY0" fmla="*/ 669282 h 5628837"/>
              <a:gd name="connsiteX1" fmla="*/ 1119123 w 7006345"/>
              <a:gd name="connsiteY1" fmla="*/ 634960 h 5628837"/>
              <a:gd name="connsiteX2" fmla="*/ 1239269 w 7006345"/>
              <a:gd name="connsiteY2" fmla="*/ 583477 h 5628837"/>
              <a:gd name="connsiteX3" fmla="*/ 1342252 w 7006345"/>
              <a:gd name="connsiteY3" fmla="*/ 514833 h 5628837"/>
              <a:gd name="connsiteX4" fmla="*/ 1479562 w 7006345"/>
              <a:gd name="connsiteY4" fmla="*/ 480510 h 5628837"/>
              <a:gd name="connsiteX5" fmla="*/ 1582544 w 7006345"/>
              <a:gd name="connsiteY5" fmla="*/ 394705 h 5628837"/>
              <a:gd name="connsiteX6" fmla="*/ 1634036 w 7006345"/>
              <a:gd name="connsiteY6" fmla="*/ 377544 h 5628837"/>
              <a:gd name="connsiteX7" fmla="*/ 1737018 w 7006345"/>
              <a:gd name="connsiteY7" fmla="*/ 308899 h 5628837"/>
              <a:gd name="connsiteX8" fmla="*/ 1840001 w 7006345"/>
              <a:gd name="connsiteY8" fmla="*/ 274577 h 5628837"/>
              <a:gd name="connsiteX9" fmla="*/ 1925820 w 7006345"/>
              <a:gd name="connsiteY9" fmla="*/ 257416 h 5628837"/>
              <a:gd name="connsiteX10" fmla="*/ 2045966 w 7006345"/>
              <a:gd name="connsiteY10" fmla="*/ 240255 h 5628837"/>
              <a:gd name="connsiteX11" fmla="*/ 2251932 w 7006345"/>
              <a:gd name="connsiteY11" fmla="*/ 188772 h 5628837"/>
              <a:gd name="connsiteX12" fmla="*/ 2320587 w 7006345"/>
              <a:gd name="connsiteY12" fmla="*/ 171611 h 5628837"/>
              <a:gd name="connsiteX13" fmla="*/ 2475061 w 7006345"/>
              <a:gd name="connsiteY13" fmla="*/ 137289 h 5628837"/>
              <a:gd name="connsiteX14" fmla="*/ 2681026 w 7006345"/>
              <a:gd name="connsiteY14" fmla="*/ 102966 h 5628837"/>
              <a:gd name="connsiteX15" fmla="*/ 3144448 w 7006345"/>
              <a:gd name="connsiteY15" fmla="*/ 120127 h 5628837"/>
              <a:gd name="connsiteX16" fmla="*/ 3247430 w 7006345"/>
              <a:gd name="connsiteY16" fmla="*/ 154450 h 5628837"/>
              <a:gd name="connsiteX17" fmla="*/ 3350413 w 7006345"/>
              <a:gd name="connsiteY17" fmla="*/ 171611 h 5628837"/>
              <a:gd name="connsiteX18" fmla="*/ 3419068 w 7006345"/>
              <a:gd name="connsiteY18" fmla="*/ 205933 h 5628837"/>
              <a:gd name="connsiteX19" fmla="*/ 3522051 w 7006345"/>
              <a:gd name="connsiteY19" fmla="*/ 274577 h 5628837"/>
              <a:gd name="connsiteX20" fmla="*/ 3556378 w 7006345"/>
              <a:gd name="connsiteY20" fmla="*/ 326061 h 5628837"/>
              <a:gd name="connsiteX21" fmla="*/ 3539215 w 7006345"/>
              <a:gd name="connsiteY21" fmla="*/ 549155 h 5628837"/>
              <a:gd name="connsiteX22" fmla="*/ 3350413 w 7006345"/>
              <a:gd name="connsiteY22" fmla="*/ 634960 h 5628837"/>
              <a:gd name="connsiteX23" fmla="*/ 3110120 w 7006345"/>
              <a:gd name="connsiteY23" fmla="*/ 566316 h 5628837"/>
              <a:gd name="connsiteX24" fmla="*/ 3075793 w 7006345"/>
              <a:gd name="connsiteY24" fmla="*/ 497671 h 5628837"/>
              <a:gd name="connsiteX25" fmla="*/ 3075793 w 7006345"/>
              <a:gd name="connsiteY25" fmla="*/ 205933 h 5628837"/>
              <a:gd name="connsiteX26" fmla="*/ 3127284 w 7006345"/>
              <a:gd name="connsiteY26" fmla="*/ 154450 h 5628837"/>
              <a:gd name="connsiteX27" fmla="*/ 3178775 w 7006345"/>
              <a:gd name="connsiteY27" fmla="*/ 137289 h 5628837"/>
              <a:gd name="connsiteX28" fmla="*/ 3281758 w 7006345"/>
              <a:gd name="connsiteY28" fmla="*/ 85805 h 5628837"/>
              <a:gd name="connsiteX29" fmla="*/ 3333249 w 7006345"/>
              <a:gd name="connsiteY29" fmla="*/ 51483 h 5628837"/>
              <a:gd name="connsiteX30" fmla="*/ 3539215 w 7006345"/>
              <a:gd name="connsiteY30" fmla="*/ 0 h 5628837"/>
              <a:gd name="connsiteX31" fmla="*/ 4139947 w 7006345"/>
              <a:gd name="connsiteY31" fmla="*/ 17161 h 5628837"/>
              <a:gd name="connsiteX32" fmla="*/ 4242929 w 7006345"/>
              <a:gd name="connsiteY32" fmla="*/ 51483 h 5628837"/>
              <a:gd name="connsiteX33" fmla="*/ 4294421 w 7006345"/>
              <a:gd name="connsiteY33" fmla="*/ 68644 h 5628837"/>
              <a:gd name="connsiteX34" fmla="*/ 4448895 w 7006345"/>
              <a:gd name="connsiteY34" fmla="*/ 154450 h 5628837"/>
              <a:gd name="connsiteX35" fmla="*/ 4500386 w 7006345"/>
              <a:gd name="connsiteY35" fmla="*/ 205933 h 5628837"/>
              <a:gd name="connsiteX36" fmla="*/ 4620532 w 7006345"/>
              <a:gd name="connsiteY36" fmla="*/ 274577 h 5628837"/>
              <a:gd name="connsiteX37" fmla="*/ 4672024 w 7006345"/>
              <a:gd name="connsiteY37" fmla="*/ 326061 h 5628837"/>
              <a:gd name="connsiteX38" fmla="*/ 4792170 w 7006345"/>
              <a:gd name="connsiteY38" fmla="*/ 394705 h 5628837"/>
              <a:gd name="connsiteX39" fmla="*/ 4826498 w 7006345"/>
              <a:gd name="connsiteY39" fmla="*/ 446188 h 5628837"/>
              <a:gd name="connsiteX40" fmla="*/ 4929480 w 7006345"/>
              <a:gd name="connsiteY40" fmla="*/ 497671 h 5628837"/>
              <a:gd name="connsiteX41" fmla="*/ 4963808 w 7006345"/>
              <a:gd name="connsiteY41" fmla="*/ 531994 h 5628837"/>
              <a:gd name="connsiteX42" fmla="*/ 5083954 w 7006345"/>
              <a:gd name="connsiteY42" fmla="*/ 566316 h 5628837"/>
              <a:gd name="connsiteX43" fmla="*/ 5152609 w 7006345"/>
              <a:gd name="connsiteY43" fmla="*/ 600638 h 5628837"/>
              <a:gd name="connsiteX44" fmla="*/ 5221264 w 7006345"/>
              <a:gd name="connsiteY44" fmla="*/ 617799 h 5628837"/>
              <a:gd name="connsiteX45" fmla="*/ 5513048 w 7006345"/>
              <a:gd name="connsiteY45" fmla="*/ 652121 h 5628837"/>
              <a:gd name="connsiteX46" fmla="*/ 5667522 w 7006345"/>
              <a:gd name="connsiteY46" fmla="*/ 686443 h 5628837"/>
              <a:gd name="connsiteX47" fmla="*/ 5770505 w 7006345"/>
              <a:gd name="connsiteY47" fmla="*/ 720766 h 5628837"/>
              <a:gd name="connsiteX48" fmla="*/ 5873488 w 7006345"/>
              <a:gd name="connsiteY48" fmla="*/ 755088 h 5628837"/>
              <a:gd name="connsiteX49" fmla="*/ 5924979 w 7006345"/>
              <a:gd name="connsiteY49" fmla="*/ 772249 h 5628837"/>
              <a:gd name="connsiteX50" fmla="*/ 6010798 w 7006345"/>
              <a:gd name="connsiteY50" fmla="*/ 789410 h 5628837"/>
              <a:gd name="connsiteX51" fmla="*/ 6062289 w 7006345"/>
              <a:gd name="connsiteY51" fmla="*/ 806571 h 5628837"/>
              <a:gd name="connsiteX52" fmla="*/ 6130944 w 7006345"/>
              <a:gd name="connsiteY52" fmla="*/ 823732 h 5628837"/>
              <a:gd name="connsiteX53" fmla="*/ 6216763 w 7006345"/>
              <a:gd name="connsiteY53" fmla="*/ 875215 h 5628837"/>
              <a:gd name="connsiteX54" fmla="*/ 6251091 w 7006345"/>
              <a:gd name="connsiteY54" fmla="*/ 909538 h 5628837"/>
              <a:gd name="connsiteX55" fmla="*/ 6319746 w 7006345"/>
              <a:gd name="connsiteY55" fmla="*/ 926699 h 5628837"/>
              <a:gd name="connsiteX56" fmla="*/ 6388401 w 7006345"/>
              <a:gd name="connsiteY56" fmla="*/ 961021 h 5628837"/>
              <a:gd name="connsiteX57" fmla="*/ 6560039 w 7006345"/>
              <a:gd name="connsiteY57" fmla="*/ 1098310 h 5628837"/>
              <a:gd name="connsiteX58" fmla="*/ 6594366 w 7006345"/>
              <a:gd name="connsiteY58" fmla="*/ 1149793 h 5628837"/>
              <a:gd name="connsiteX59" fmla="*/ 6645857 w 7006345"/>
              <a:gd name="connsiteY59" fmla="*/ 1201276 h 5628837"/>
              <a:gd name="connsiteX60" fmla="*/ 6663021 w 7006345"/>
              <a:gd name="connsiteY60" fmla="*/ 1252759 h 5628837"/>
              <a:gd name="connsiteX61" fmla="*/ 6697349 w 7006345"/>
              <a:gd name="connsiteY61" fmla="*/ 1304243 h 5628837"/>
              <a:gd name="connsiteX62" fmla="*/ 6748840 w 7006345"/>
              <a:gd name="connsiteY62" fmla="*/ 1407209 h 5628837"/>
              <a:gd name="connsiteX63" fmla="*/ 6766004 w 7006345"/>
              <a:gd name="connsiteY63" fmla="*/ 1493015 h 5628837"/>
              <a:gd name="connsiteX64" fmla="*/ 6783168 w 7006345"/>
              <a:gd name="connsiteY64" fmla="*/ 1544498 h 5628837"/>
              <a:gd name="connsiteX65" fmla="*/ 6800331 w 7006345"/>
              <a:gd name="connsiteY65" fmla="*/ 1613142 h 5628837"/>
              <a:gd name="connsiteX66" fmla="*/ 6783168 w 7006345"/>
              <a:gd name="connsiteY66" fmla="*/ 1853397 h 5628837"/>
              <a:gd name="connsiteX67" fmla="*/ 6766004 w 7006345"/>
              <a:gd name="connsiteY67" fmla="*/ 1904881 h 5628837"/>
              <a:gd name="connsiteX68" fmla="*/ 6628694 w 7006345"/>
              <a:gd name="connsiteY68" fmla="*/ 2059330 h 5628837"/>
              <a:gd name="connsiteX69" fmla="*/ 6611530 w 7006345"/>
              <a:gd name="connsiteY69" fmla="*/ 2110814 h 5628837"/>
              <a:gd name="connsiteX70" fmla="*/ 6542875 w 7006345"/>
              <a:gd name="connsiteY70" fmla="*/ 2213780 h 5628837"/>
              <a:gd name="connsiteX71" fmla="*/ 6508547 w 7006345"/>
              <a:gd name="connsiteY71" fmla="*/ 2265264 h 5628837"/>
              <a:gd name="connsiteX72" fmla="*/ 6491384 w 7006345"/>
              <a:gd name="connsiteY72" fmla="*/ 2333908 h 5628837"/>
              <a:gd name="connsiteX73" fmla="*/ 6474220 w 7006345"/>
              <a:gd name="connsiteY73" fmla="*/ 2471197 h 5628837"/>
              <a:gd name="connsiteX74" fmla="*/ 6457056 w 7006345"/>
              <a:gd name="connsiteY74" fmla="*/ 2557002 h 5628837"/>
              <a:gd name="connsiteX75" fmla="*/ 6474220 w 7006345"/>
              <a:gd name="connsiteY75" fmla="*/ 2814418 h 5628837"/>
              <a:gd name="connsiteX76" fmla="*/ 6491384 w 7006345"/>
              <a:gd name="connsiteY76" fmla="*/ 2865902 h 5628837"/>
              <a:gd name="connsiteX77" fmla="*/ 6560039 w 7006345"/>
              <a:gd name="connsiteY77" fmla="*/ 2917385 h 5628837"/>
              <a:gd name="connsiteX78" fmla="*/ 6594366 w 7006345"/>
              <a:gd name="connsiteY78" fmla="*/ 2968868 h 5628837"/>
              <a:gd name="connsiteX79" fmla="*/ 6680185 w 7006345"/>
              <a:gd name="connsiteY79" fmla="*/ 3037513 h 5628837"/>
              <a:gd name="connsiteX80" fmla="*/ 6714513 w 7006345"/>
              <a:gd name="connsiteY80" fmla="*/ 3088996 h 5628837"/>
              <a:gd name="connsiteX81" fmla="*/ 6817495 w 7006345"/>
              <a:gd name="connsiteY81" fmla="*/ 3157640 h 5628837"/>
              <a:gd name="connsiteX82" fmla="*/ 6886150 w 7006345"/>
              <a:gd name="connsiteY82" fmla="*/ 3260607 h 5628837"/>
              <a:gd name="connsiteX83" fmla="*/ 6920478 w 7006345"/>
              <a:gd name="connsiteY83" fmla="*/ 3312090 h 5628837"/>
              <a:gd name="connsiteX84" fmla="*/ 6971969 w 7006345"/>
              <a:gd name="connsiteY84" fmla="*/ 3380734 h 5628837"/>
              <a:gd name="connsiteX85" fmla="*/ 7006297 w 7006345"/>
              <a:gd name="connsiteY85" fmla="*/ 3535184 h 5628837"/>
              <a:gd name="connsiteX86" fmla="*/ 6989133 w 7006345"/>
              <a:gd name="connsiteY86" fmla="*/ 3895567 h 5628837"/>
              <a:gd name="connsiteX87" fmla="*/ 6937642 w 7006345"/>
              <a:gd name="connsiteY87" fmla="*/ 3964211 h 5628837"/>
              <a:gd name="connsiteX88" fmla="*/ 6886150 w 7006345"/>
              <a:gd name="connsiteY88" fmla="*/ 4067178 h 5628837"/>
              <a:gd name="connsiteX89" fmla="*/ 6766004 w 7006345"/>
              <a:gd name="connsiteY89" fmla="*/ 4204467 h 5628837"/>
              <a:gd name="connsiteX90" fmla="*/ 6628694 w 7006345"/>
              <a:gd name="connsiteY90" fmla="*/ 4273111 h 5628837"/>
              <a:gd name="connsiteX91" fmla="*/ 6577202 w 7006345"/>
              <a:gd name="connsiteY91" fmla="*/ 4307433 h 5628837"/>
              <a:gd name="connsiteX92" fmla="*/ 6474220 w 7006345"/>
              <a:gd name="connsiteY92" fmla="*/ 4341755 h 5628837"/>
              <a:gd name="connsiteX93" fmla="*/ 6285418 w 7006345"/>
              <a:gd name="connsiteY93" fmla="*/ 4376077 h 5628837"/>
              <a:gd name="connsiteX94" fmla="*/ 5444393 w 7006345"/>
              <a:gd name="connsiteY94" fmla="*/ 4393239 h 5628837"/>
              <a:gd name="connsiteX95" fmla="*/ 5324247 w 7006345"/>
              <a:gd name="connsiteY95" fmla="*/ 4427561 h 5628837"/>
              <a:gd name="connsiteX96" fmla="*/ 5135445 w 7006345"/>
              <a:gd name="connsiteY96" fmla="*/ 4513366 h 5628837"/>
              <a:gd name="connsiteX97" fmla="*/ 5032463 w 7006345"/>
              <a:gd name="connsiteY97" fmla="*/ 4582010 h 5628837"/>
              <a:gd name="connsiteX98" fmla="*/ 4980972 w 7006345"/>
              <a:gd name="connsiteY98" fmla="*/ 4616333 h 5628837"/>
              <a:gd name="connsiteX99" fmla="*/ 4809334 w 7006345"/>
              <a:gd name="connsiteY99" fmla="*/ 4667816 h 5628837"/>
              <a:gd name="connsiteX100" fmla="*/ 4723515 w 7006345"/>
              <a:gd name="connsiteY100" fmla="*/ 4684977 h 5628837"/>
              <a:gd name="connsiteX101" fmla="*/ 4637696 w 7006345"/>
              <a:gd name="connsiteY101" fmla="*/ 4719299 h 5628837"/>
              <a:gd name="connsiteX102" fmla="*/ 4551877 w 7006345"/>
              <a:gd name="connsiteY102" fmla="*/ 4736460 h 5628837"/>
              <a:gd name="connsiteX103" fmla="*/ 4397403 w 7006345"/>
              <a:gd name="connsiteY103" fmla="*/ 4770782 h 5628837"/>
              <a:gd name="connsiteX104" fmla="*/ 4328748 w 7006345"/>
              <a:gd name="connsiteY104" fmla="*/ 4805105 h 5628837"/>
              <a:gd name="connsiteX105" fmla="*/ 4260093 w 7006345"/>
              <a:gd name="connsiteY105" fmla="*/ 4822266 h 5628837"/>
              <a:gd name="connsiteX106" fmla="*/ 4208602 w 7006345"/>
              <a:gd name="connsiteY106" fmla="*/ 4873749 h 5628837"/>
              <a:gd name="connsiteX107" fmla="*/ 4139947 w 7006345"/>
              <a:gd name="connsiteY107" fmla="*/ 4908071 h 5628837"/>
              <a:gd name="connsiteX108" fmla="*/ 4071292 w 7006345"/>
              <a:gd name="connsiteY108" fmla="*/ 5011038 h 5628837"/>
              <a:gd name="connsiteX109" fmla="*/ 4002636 w 7006345"/>
              <a:gd name="connsiteY109" fmla="*/ 5131165 h 5628837"/>
              <a:gd name="connsiteX110" fmla="*/ 3951145 w 7006345"/>
              <a:gd name="connsiteY110" fmla="*/ 5165488 h 5628837"/>
              <a:gd name="connsiteX111" fmla="*/ 3865326 w 7006345"/>
              <a:gd name="connsiteY111" fmla="*/ 5319937 h 5628837"/>
              <a:gd name="connsiteX112" fmla="*/ 3813835 w 7006345"/>
              <a:gd name="connsiteY112" fmla="*/ 5354259 h 5628837"/>
              <a:gd name="connsiteX113" fmla="*/ 3796671 w 7006345"/>
              <a:gd name="connsiteY113" fmla="*/ 5405743 h 5628837"/>
              <a:gd name="connsiteX114" fmla="*/ 3642197 w 7006345"/>
              <a:gd name="connsiteY114" fmla="*/ 5543031 h 5628837"/>
              <a:gd name="connsiteX115" fmla="*/ 3504887 w 7006345"/>
              <a:gd name="connsiteY115" fmla="*/ 5611676 h 5628837"/>
              <a:gd name="connsiteX116" fmla="*/ 3436232 w 7006345"/>
              <a:gd name="connsiteY116" fmla="*/ 5628837 h 5628837"/>
              <a:gd name="connsiteX117" fmla="*/ 2904155 w 7006345"/>
              <a:gd name="connsiteY117" fmla="*/ 5611676 h 5628837"/>
              <a:gd name="connsiteX118" fmla="*/ 2835500 w 7006345"/>
              <a:gd name="connsiteY118" fmla="*/ 5594515 h 5628837"/>
              <a:gd name="connsiteX119" fmla="*/ 2749681 w 7006345"/>
              <a:gd name="connsiteY119" fmla="*/ 5577354 h 5628837"/>
              <a:gd name="connsiteX120" fmla="*/ 2612371 w 7006345"/>
              <a:gd name="connsiteY120" fmla="*/ 5508709 h 5628837"/>
              <a:gd name="connsiteX121" fmla="*/ 2440733 w 7006345"/>
              <a:gd name="connsiteY121" fmla="*/ 5422904 h 5628837"/>
              <a:gd name="connsiteX122" fmla="*/ 2337750 w 7006345"/>
              <a:gd name="connsiteY122" fmla="*/ 5388582 h 5628837"/>
              <a:gd name="connsiteX123" fmla="*/ 2251932 w 7006345"/>
              <a:gd name="connsiteY123" fmla="*/ 5354259 h 5628837"/>
              <a:gd name="connsiteX124" fmla="*/ 2114621 w 7006345"/>
              <a:gd name="connsiteY124" fmla="*/ 5285615 h 5628837"/>
              <a:gd name="connsiteX125" fmla="*/ 2011639 w 7006345"/>
              <a:gd name="connsiteY125" fmla="*/ 5268454 h 5628837"/>
              <a:gd name="connsiteX126" fmla="*/ 1857165 w 7006345"/>
              <a:gd name="connsiteY126" fmla="*/ 5234132 h 5628837"/>
              <a:gd name="connsiteX127" fmla="*/ 1805674 w 7006345"/>
              <a:gd name="connsiteY127" fmla="*/ 5216971 h 5628837"/>
              <a:gd name="connsiteX128" fmla="*/ 1719855 w 7006345"/>
              <a:gd name="connsiteY128" fmla="*/ 5199810 h 5628837"/>
              <a:gd name="connsiteX129" fmla="*/ 1668363 w 7006345"/>
              <a:gd name="connsiteY129" fmla="*/ 5182649 h 5628837"/>
              <a:gd name="connsiteX130" fmla="*/ 1513889 w 7006345"/>
              <a:gd name="connsiteY130" fmla="*/ 5165488 h 5628837"/>
              <a:gd name="connsiteX131" fmla="*/ 1462398 w 7006345"/>
              <a:gd name="connsiteY131" fmla="*/ 5148326 h 5628837"/>
              <a:gd name="connsiteX132" fmla="*/ 1222105 w 7006345"/>
              <a:gd name="connsiteY132" fmla="*/ 5114004 h 5628837"/>
              <a:gd name="connsiteX133" fmla="*/ 1170614 w 7006345"/>
              <a:gd name="connsiteY133" fmla="*/ 5096843 h 5628837"/>
              <a:gd name="connsiteX134" fmla="*/ 793011 w 7006345"/>
              <a:gd name="connsiteY134" fmla="*/ 5062521 h 5628837"/>
              <a:gd name="connsiteX135" fmla="*/ 157951 w 7006345"/>
              <a:gd name="connsiteY135" fmla="*/ 5079682 h 5628837"/>
              <a:gd name="connsiteX136" fmla="*/ 106460 w 7006345"/>
              <a:gd name="connsiteY136" fmla="*/ 5096843 h 5628837"/>
              <a:gd name="connsiteX137" fmla="*/ 54969 w 7006345"/>
              <a:gd name="connsiteY137" fmla="*/ 5131165 h 5628837"/>
              <a:gd name="connsiteX138" fmla="*/ 20641 w 7006345"/>
              <a:gd name="connsiteY138" fmla="*/ 5182649 h 5628837"/>
              <a:gd name="connsiteX139" fmla="*/ 20641 w 7006345"/>
              <a:gd name="connsiteY139" fmla="*/ 5457226 h 5628837"/>
              <a:gd name="connsiteX140" fmla="*/ 89296 w 7006345"/>
              <a:gd name="connsiteY140" fmla="*/ 5491548 h 5628837"/>
              <a:gd name="connsiteX141" fmla="*/ 209443 w 7006345"/>
              <a:gd name="connsiteY141" fmla="*/ 5577354 h 5628837"/>
              <a:gd name="connsiteX142" fmla="*/ 398244 w 7006345"/>
              <a:gd name="connsiteY142" fmla="*/ 5628837 h 5628837"/>
              <a:gd name="connsiteX143" fmla="*/ 1067631 w 7006345"/>
              <a:gd name="connsiteY143" fmla="*/ 5611676 h 5628837"/>
              <a:gd name="connsiteX144" fmla="*/ 1222105 w 7006345"/>
              <a:gd name="connsiteY144" fmla="*/ 5577354 h 5628837"/>
              <a:gd name="connsiteX145" fmla="*/ 1307924 w 7006345"/>
              <a:gd name="connsiteY145" fmla="*/ 5525870 h 5628837"/>
              <a:gd name="connsiteX146" fmla="*/ 1376579 w 7006345"/>
              <a:gd name="connsiteY146" fmla="*/ 5491548 h 5628837"/>
              <a:gd name="connsiteX147" fmla="*/ 1428071 w 7006345"/>
              <a:gd name="connsiteY147" fmla="*/ 5422904 h 5628837"/>
              <a:gd name="connsiteX148" fmla="*/ 1445234 w 7006345"/>
              <a:gd name="connsiteY148" fmla="*/ 5371421 h 5628837"/>
              <a:gd name="connsiteX149" fmla="*/ 1428071 w 7006345"/>
              <a:gd name="connsiteY149" fmla="*/ 5285615 h 5628837"/>
              <a:gd name="connsiteX150" fmla="*/ 1273597 w 7006345"/>
              <a:gd name="connsiteY150" fmla="*/ 5234132 h 5628837"/>
              <a:gd name="connsiteX151" fmla="*/ 1204941 w 7006345"/>
              <a:gd name="connsiteY151" fmla="*/ 5199810 h 5628837"/>
              <a:gd name="connsiteX152" fmla="*/ 1084795 w 7006345"/>
              <a:gd name="connsiteY152" fmla="*/ 5182649 h 5628837"/>
              <a:gd name="connsiteX153" fmla="*/ 981812 w 7006345"/>
              <a:gd name="connsiteY153" fmla="*/ 5165488 h 5628837"/>
              <a:gd name="connsiteX154" fmla="*/ 501227 w 7006345"/>
              <a:gd name="connsiteY154" fmla="*/ 5182649 h 5628837"/>
              <a:gd name="connsiteX155" fmla="*/ 449735 w 7006345"/>
              <a:gd name="connsiteY155" fmla="*/ 5199810 h 5628837"/>
              <a:gd name="connsiteX156" fmla="*/ 398244 w 7006345"/>
              <a:gd name="connsiteY156" fmla="*/ 5302776 h 5628837"/>
              <a:gd name="connsiteX157" fmla="*/ 449735 w 7006345"/>
              <a:gd name="connsiteY157" fmla="*/ 5474387 h 5628837"/>
              <a:gd name="connsiteX158" fmla="*/ 587046 w 7006345"/>
              <a:gd name="connsiteY158" fmla="*/ 5508709 h 5628837"/>
              <a:gd name="connsiteX159" fmla="*/ 844502 w 7006345"/>
              <a:gd name="connsiteY159" fmla="*/ 5491548 h 5628837"/>
              <a:gd name="connsiteX160" fmla="*/ 913157 w 7006345"/>
              <a:gd name="connsiteY160" fmla="*/ 5457226 h 5628837"/>
              <a:gd name="connsiteX161" fmla="*/ 947485 w 7006345"/>
              <a:gd name="connsiteY161" fmla="*/ 5354259 h 5628837"/>
              <a:gd name="connsiteX162" fmla="*/ 913157 w 7006345"/>
              <a:gd name="connsiteY162" fmla="*/ 5302776 h 5628837"/>
              <a:gd name="connsiteX163" fmla="*/ 638537 w 7006345"/>
              <a:gd name="connsiteY163" fmla="*/ 5268454 h 5628837"/>
              <a:gd name="connsiteX0" fmla="*/ 457386 w 7006345"/>
              <a:gd name="connsiteY0" fmla="*/ 1774044 h 5628837"/>
              <a:gd name="connsiteX1" fmla="*/ 1119123 w 7006345"/>
              <a:gd name="connsiteY1" fmla="*/ 634960 h 5628837"/>
              <a:gd name="connsiteX2" fmla="*/ 1239269 w 7006345"/>
              <a:gd name="connsiteY2" fmla="*/ 583477 h 5628837"/>
              <a:gd name="connsiteX3" fmla="*/ 1342252 w 7006345"/>
              <a:gd name="connsiteY3" fmla="*/ 514833 h 5628837"/>
              <a:gd name="connsiteX4" fmla="*/ 1479562 w 7006345"/>
              <a:gd name="connsiteY4" fmla="*/ 480510 h 5628837"/>
              <a:gd name="connsiteX5" fmla="*/ 1582544 w 7006345"/>
              <a:gd name="connsiteY5" fmla="*/ 394705 h 5628837"/>
              <a:gd name="connsiteX6" fmla="*/ 1634036 w 7006345"/>
              <a:gd name="connsiteY6" fmla="*/ 377544 h 5628837"/>
              <a:gd name="connsiteX7" fmla="*/ 1737018 w 7006345"/>
              <a:gd name="connsiteY7" fmla="*/ 308899 h 5628837"/>
              <a:gd name="connsiteX8" fmla="*/ 1840001 w 7006345"/>
              <a:gd name="connsiteY8" fmla="*/ 274577 h 5628837"/>
              <a:gd name="connsiteX9" fmla="*/ 1925820 w 7006345"/>
              <a:gd name="connsiteY9" fmla="*/ 257416 h 5628837"/>
              <a:gd name="connsiteX10" fmla="*/ 2045966 w 7006345"/>
              <a:gd name="connsiteY10" fmla="*/ 240255 h 5628837"/>
              <a:gd name="connsiteX11" fmla="*/ 2251932 w 7006345"/>
              <a:gd name="connsiteY11" fmla="*/ 188772 h 5628837"/>
              <a:gd name="connsiteX12" fmla="*/ 2320587 w 7006345"/>
              <a:gd name="connsiteY12" fmla="*/ 171611 h 5628837"/>
              <a:gd name="connsiteX13" fmla="*/ 2475061 w 7006345"/>
              <a:gd name="connsiteY13" fmla="*/ 137289 h 5628837"/>
              <a:gd name="connsiteX14" fmla="*/ 2681026 w 7006345"/>
              <a:gd name="connsiteY14" fmla="*/ 102966 h 5628837"/>
              <a:gd name="connsiteX15" fmla="*/ 3144448 w 7006345"/>
              <a:gd name="connsiteY15" fmla="*/ 120127 h 5628837"/>
              <a:gd name="connsiteX16" fmla="*/ 3247430 w 7006345"/>
              <a:gd name="connsiteY16" fmla="*/ 154450 h 5628837"/>
              <a:gd name="connsiteX17" fmla="*/ 3350413 w 7006345"/>
              <a:gd name="connsiteY17" fmla="*/ 171611 h 5628837"/>
              <a:gd name="connsiteX18" fmla="*/ 3419068 w 7006345"/>
              <a:gd name="connsiteY18" fmla="*/ 205933 h 5628837"/>
              <a:gd name="connsiteX19" fmla="*/ 3522051 w 7006345"/>
              <a:gd name="connsiteY19" fmla="*/ 274577 h 5628837"/>
              <a:gd name="connsiteX20" fmla="*/ 3556378 w 7006345"/>
              <a:gd name="connsiteY20" fmla="*/ 326061 h 5628837"/>
              <a:gd name="connsiteX21" fmla="*/ 3539215 w 7006345"/>
              <a:gd name="connsiteY21" fmla="*/ 549155 h 5628837"/>
              <a:gd name="connsiteX22" fmla="*/ 3350413 w 7006345"/>
              <a:gd name="connsiteY22" fmla="*/ 634960 h 5628837"/>
              <a:gd name="connsiteX23" fmla="*/ 3110120 w 7006345"/>
              <a:gd name="connsiteY23" fmla="*/ 566316 h 5628837"/>
              <a:gd name="connsiteX24" fmla="*/ 3075793 w 7006345"/>
              <a:gd name="connsiteY24" fmla="*/ 497671 h 5628837"/>
              <a:gd name="connsiteX25" fmla="*/ 3075793 w 7006345"/>
              <a:gd name="connsiteY25" fmla="*/ 205933 h 5628837"/>
              <a:gd name="connsiteX26" fmla="*/ 3127284 w 7006345"/>
              <a:gd name="connsiteY26" fmla="*/ 154450 h 5628837"/>
              <a:gd name="connsiteX27" fmla="*/ 3178775 w 7006345"/>
              <a:gd name="connsiteY27" fmla="*/ 137289 h 5628837"/>
              <a:gd name="connsiteX28" fmla="*/ 3281758 w 7006345"/>
              <a:gd name="connsiteY28" fmla="*/ 85805 h 5628837"/>
              <a:gd name="connsiteX29" fmla="*/ 3333249 w 7006345"/>
              <a:gd name="connsiteY29" fmla="*/ 51483 h 5628837"/>
              <a:gd name="connsiteX30" fmla="*/ 3539215 w 7006345"/>
              <a:gd name="connsiteY30" fmla="*/ 0 h 5628837"/>
              <a:gd name="connsiteX31" fmla="*/ 4139947 w 7006345"/>
              <a:gd name="connsiteY31" fmla="*/ 17161 h 5628837"/>
              <a:gd name="connsiteX32" fmla="*/ 4242929 w 7006345"/>
              <a:gd name="connsiteY32" fmla="*/ 51483 h 5628837"/>
              <a:gd name="connsiteX33" fmla="*/ 4294421 w 7006345"/>
              <a:gd name="connsiteY33" fmla="*/ 68644 h 5628837"/>
              <a:gd name="connsiteX34" fmla="*/ 4448895 w 7006345"/>
              <a:gd name="connsiteY34" fmla="*/ 154450 h 5628837"/>
              <a:gd name="connsiteX35" fmla="*/ 4500386 w 7006345"/>
              <a:gd name="connsiteY35" fmla="*/ 205933 h 5628837"/>
              <a:gd name="connsiteX36" fmla="*/ 4620532 w 7006345"/>
              <a:gd name="connsiteY36" fmla="*/ 274577 h 5628837"/>
              <a:gd name="connsiteX37" fmla="*/ 4672024 w 7006345"/>
              <a:gd name="connsiteY37" fmla="*/ 326061 h 5628837"/>
              <a:gd name="connsiteX38" fmla="*/ 4792170 w 7006345"/>
              <a:gd name="connsiteY38" fmla="*/ 394705 h 5628837"/>
              <a:gd name="connsiteX39" fmla="*/ 4826498 w 7006345"/>
              <a:gd name="connsiteY39" fmla="*/ 446188 h 5628837"/>
              <a:gd name="connsiteX40" fmla="*/ 4929480 w 7006345"/>
              <a:gd name="connsiteY40" fmla="*/ 497671 h 5628837"/>
              <a:gd name="connsiteX41" fmla="*/ 4963808 w 7006345"/>
              <a:gd name="connsiteY41" fmla="*/ 531994 h 5628837"/>
              <a:gd name="connsiteX42" fmla="*/ 5083954 w 7006345"/>
              <a:gd name="connsiteY42" fmla="*/ 566316 h 5628837"/>
              <a:gd name="connsiteX43" fmla="*/ 5152609 w 7006345"/>
              <a:gd name="connsiteY43" fmla="*/ 600638 h 5628837"/>
              <a:gd name="connsiteX44" fmla="*/ 5221264 w 7006345"/>
              <a:gd name="connsiteY44" fmla="*/ 617799 h 5628837"/>
              <a:gd name="connsiteX45" fmla="*/ 5513048 w 7006345"/>
              <a:gd name="connsiteY45" fmla="*/ 652121 h 5628837"/>
              <a:gd name="connsiteX46" fmla="*/ 5667522 w 7006345"/>
              <a:gd name="connsiteY46" fmla="*/ 686443 h 5628837"/>
              <a:gd name="connsiteX47" fmla="*/ 5770505 w 7006345"/>
              <a:gd name="connsiteY47" fmla="*/ 720766 h 5628837"/>
              <a:gd name="connsiteX48" fmla="*/ 5873488 w 7006345"/>
              <a:gd name="connsiteY48" fmla="*/ 755088 h 5628837"/>
              <a:gd name="connsiteX49" fmla="*/ 5924979 w 7006345"/>
              <a:gd name="connsiteY49" fmla="*/ 772249 h 5628837"/>
              <a:gd name="connsiteX50" fmla="*/ 6010798 w 7006345"/>
              <a:gd name="connsiteY50" fmla="*/ 789410 h 5628837"/>
              <a:gd name="connsiteX51" fmla="*/ 6062289 w 7006345"/>
              <a:gd name="connsiteY51" fmla="*/ 806571 h 5628837"/>
              <a:gd name="connsiteX52" fmla="*/ 6130944 w 7006345"/>
              <a:gd name="connsiteY52" fmla="*/ 823732 h 5628837"/>
              <a:gd name="connsiteX53" fmla="*/ 6216763 w 7006345"/>
              <a:gd name="connsiteY53" fmla="*/ 875215 h 5628837"/>
              <a:gd name="connsiteX54" fmla="*/ 6251091 w 7006345"/>
              <a:gd name="connsiteY54" fmla="*/ 909538 h 5628837"/>
              <a:gd name="connsiteX55" fmla="*/ 6319746 w 7006345"/>
              <a:gd name="connsiteY55" fmla="*/ 926699 h 5628837"/>
              <a:gd name="connsiteX56" fmla="*/ 6388401 w 7006345"/>
              <a:gd name="connsiteY56" fmla="*/ 961021 h 5628837"/>
              <a:gd name="connsiteX57" fmla="*/ 6560039 w 7006345"/>
              <a:gd name="connsiteY57" fmla="*/ 1098310 h 5628837"/>
              <a:gd name="connsiteX58" fmla="*/ 6594366 w 7006345"/>
              <a:gd name="connsiteY58" fmla="*/ 1149793 h 5628837"/>
              <a:gd name="connsiteX59" fmla="*/ 6645857 w 7006345"/>
              <a:gd name="connsiteY59" fmla="*/ 1201276 h 5628837"/>
              <a:gd name="connsiteX60" fmla="*/ 6663021 w 7006345"/>
              <a:gd name="connsiteY60" fmla="*/ 1252759 h 5628837"/>
              <a:gd name="connsiteX61" fmla="*/ 6697349 w 7006345"/>
              <a:gd name="connsiteY61" fmla="*/ 1304243 h 5628837"/>
              <a:gd name="connsiteX62" fmla="*/ 6748840 w 7006345"/>
              <a:gd name="connsiteY62" fmla="*/ 1407209 h 5628837"/>
              <a:gd name="connsiteX63" fmla="*/ 6766004 w 7006345"/>
              <a:gd name="connsiteY63" fmla="*/ 1493015 h 5628837"/>
              <a:gd name="connsiteX64" fmla="*/ 6783168 w 7006345"/>
              <a:gd name="connsiteY64" fmla="*/ 1544498 h 5628837"/>
              <a:gd name="connsiteX65" fmla="*/ 6800331 w 7006345"/>
              <a:gd name="connsiteY65" fmla="*/ 1613142 h 5628837"/>
              <a:gd name="connsiteX66" fmla="*/ 6783168 w 7006345"/>
              <a:gd name="connsiteY66" fmla="*/ 1853397 h 5628837"/>
              <a:gd name="connsiteX67" fmla="*/ 6766004 w 7006345"/>
              <a:gd name="connsiteY67" fmla="*/ 1904881 h 5628837"/>
              <a:gd name="connsiteX68" fmla="*/ 6628694 w 7006345"/>
              <a:gd name="connsiteY68" fmla="*/ 2059330 h 5628837"/>
              <a:gd name="connsiteX69" fmla="*/ 6611530 w 7006345"/>
              <a:gd name="connsiteY69" fmla="*/ 2110814 h 5628837"/>
              <a:gd name="connsiteX70" fmla="*/ 6542875 w 7006345"/>
              <a:gd name="connsiteY70" fmla="*/ 2213780 h 5628837"/>
              <a:gd name="connsiteX71" fmla="*/ 6508547 w 7006345"/>
              <a:gd name="connsiteY71" fmla="*/ 2265264 h 5628837"/>
              <a:gd name="connsiteX72" fmla="*/ 6491384 w 7006345"/>
              <a:gd name="connsiteY72" fmla="*/ 2333908 h 5628837"/>
              <a:gd name="connsiteX73" fmla="*/ 6474220 w 7006345"/>
              <a:gd name="connsiteY73" fmla="*/ 2471197 h 5628837"/>
              <a:gd name="connsiteX74" fmla="*/ 6457056 w 7006345"/>
              <a:gd name="connsiteY74" fmla="*/ 2557002 h 5628837"/>
              <a:gd name="connsiteX75" fmla="*/ 6474220 w 7006345"/>
              <a:gd name="connsiteY75" fmla="*/ 2814418 h 5628837"/>
              <a:gd name="connsiteX76" fmla="*/ 6491384 w 7006345"/>
              <a:gd name="connsiteY76" fmla="*/ 2865902 h 5628837"/>
              <a:gd name="connsiteX77" fmla="*/ 6560039 w 7006345"/>
              <a:gd name="connsiteY77" fmla="*/ 2917385 h 5628837"/>
              <a:gd name="connsiteX78" fmla="*/ 6594366 w 7006345"/>
              <a:gd name="connsiteY78" fmla="*/ 2968868 h 5628837"/>
              <a:gd name="connsiteX79" fmla="*/ 6680185 w 7006345"/>
              <a:gd name="connsiteY79" fmla="*/ 3037513 h 5628837"/>
              <a:gd name="connsiteX80" fmla="*/ 6714513 w 7006345"/>
              <a:gd name="connsiteY80" fmla="*/ 3088996 h 5628837"/>
              <a:gd name="connsiteX81" fmla="*/ 6817495 w 7006345"/>
              <a:gd name="connsiteY81" fmla="*/ 3157640 h 5628837"/>
              <a:gd name="connsiteX82" fmla="*/ 6886150 w 7006345"/>
              <a:gd name="connsiteY82" fmla="*/ 3260607 h 5628837"/>
              <a:gd name="connsiteX83" fmla="*/ 6920478 w 7006345"/>
              <a:gd name="connsiteY83" fmla="*/ 3312090 h 5628837"/>
              <a:gd name="connsiteX84" fmla="*/ 6971969 w 7006345"/>
              <a:gd name="connsiteY84" fmla="*/ 3380734 h 5628837"/>
              <a:gd name="connsiteX85" fmla="*/ 7006297 w 7006345"/>
              <a:gd name="connsiteY85" fmla="*/ 3535184 h 5628837"/>
              <a:gd name="connsiteX86" fmla="*/ 6989133 w 7006345"/>
              <a:gd name="connsiteY86" fmla="*/ 3895567 h 5628837"/>
              <a:gd name="connsiteX87" fmla="*/ 6937642 w 7006345"/>
              <a:gd name="connsiteY87" fmla="*/ 3964211 h 5628837"/>
              <a:gd name="connsiteX88" fmla="*/ 6886150 w 7006345"/>
              <a:gd name="connsiteY88" fmla="*/ 4067178 h 5628837"/>
              <a:gd name="connsiteX89" fmla="*/ 6766004 w 7006345"/>
              <a:gd name="connsiteY89" fmla="*/ 4204467 h 5628837"/>
              <a:gd name="connsiteX90" fmla="*/ 6628694 w 7006345"/>
              <a:gd name="connsiteY90" fmla="*/ 4273111 h 5628837"/>
              <a:gd name="connsiteX91" fmla="*/ 6577202 w 7006345"/>
              <a:gd name="connsiteY91" fmla="*/ 4307433 h 5628837"/>
              <a:gd name="connsiteX92" fmla="*/ 6474220 w 7006345"/>
              <a:gd name="connsiteY92" fmla="*/ 4341755 h 5628837"/>
              <a:gd name="connsiteX93" fmla="*/ 6285418 w 7006345"/>
              <a:gd name="connsiteY93" fmla="*/ 4376077 h 5628837"/>
              <a:gd name="connsiteX94" fmla="*/ 5444393 w 7006345"/>
              <a:gd name="connsiteY94" fmla="*/ 4393239 h 5628837"/>
              <a:gd name="connsiteX95" fmla="*/ 5324247 w 7006345"/>
              <a:gd name="connsiteY95" fmla="*/ 4427561 h 5628837"/>
              <a:gd name="connsiteX96" fmla="*/ 5135445 w 7006345"/>
              <a:gd name="connsiteY96" fmla="*/ 4513366 h 5628837"/>
              <a:gd name="connsiteX97" fmla="*/ 5032463 w 7006345"/>
              <a:gd name="connsiteY97" fmla="*/ 4582010 h 5628837"/>
              <a:gd name="connsiteX98" fmla="*/ 4980972 w 7006345"/>
              <a:gd name="connsiteY98" fmla="*/ 4616333 h 5628837"/>
              <a:gd name="connsiteX99" fmla="*/ 4809334 w 7006345"/>
              <a:gd name="connsiteY99" fmla="*/ 4667816 h 5628837"/>
              <a:gd name="connsiteX100" fmla="*/ 4723515 w 7006345"/>
              <a:gd name="connsiteY100" fmla="*/ 4684977 h 5628837"/>
              <a:gd name="connsiteX101" fmla="*/ 4637696 w 7006345"/>
              <a:gd name="connsiteY101" fmla="*/ 4719299 h 5628837"/>
              <a:gd name="connsiteX102" fmla="*/ 4551877 w 7006345"/>
              <a:gd name="connsiteY102" fmla="*/ 4736460 h 5628837"/>
              <a:gd name="connsiteX103" fmla="*/ 4397403 w 7006345"/>
              <a:gd name="connsiteY103" fmla="*/ 4770782 h 5628837"/>
              <a:gd name="connsiteX104" fmla="*/ 4328748 w 7006345"/>
              <a:gd name="connsiteY104" fmla="*/ 4805105 h 5628837"/>
              <a:gd name="connsiteX105" fmla="*/ 4260093 w 7006345"/>
              <a:gd name="connsiteY105" fmla="*/ 4822266 h 5628837"/>
              <a:gd name="connsiteX106" fmla="*/ 4208602 w 7006345"/>
              <a:gd name="connsiteY106" fmla="*/ 4873749 h 5628837"/>
              <a:gd name="connsiteX107" fmla="*/ 4139947 w 7006345"/>
              <a:gd name="connsiteY107" fmla="*/ 4908071 h 5628837"/>
              <a:gd name="connsiteX108" fmla="*/ 4071292 w 7006345"/>
              <a:gd name="connsiteY108" fmla="*/ 5011038 h 5628837"/>
              <a:gd name="connsiteX109" fmla="*/ 4002636 w 7006345"/>
              <a:gd name="connsiteY109" fmla="*/ 5131165 h 5628837"/>
              <a:gd name="connsiteX110" fmla="*/ 3951145 w 7006345"/>
              <a:gd name="connsiteY110" fmla="*/ 5165488 h 5628837"/>
              <a:gd name="connsiteX111" fmla="*/ 3865326 w 7006345"/>
              <a:gd name="connsiteY111" fmla="*/ 5319937 h 5628837"/>
              <a:gd name="connsiteX112" fmla="*/ 3813835 w 7006345"/>
              <a:gd name="connsiteY112" fmla="*/ 5354259 h 5628837"/>
              <a:gd name="connsiteX113" fmla="*/ 3796671 w 7006345"/>
              <a:gd name="connsiteY113" fmla="*/ 5405743 h 5628837"/>
              <a:gd name="connsiteX114" fmla="*/ 3642197 w 7006345"/>
              <a:gd name="connsiteY114" fmla="*/ 5543031 h 5628837"/>
              <a:gd name="connsiteX115" fmla="*/ 3504887 w 7006345"/>
              <a:gd name="connsiteY115" fmla="*/ 5611676 h 5628837"/>
              <a:gd name="connsiteX116" fmla="*/ 3436232 w 7006345"/>
              <a:gd name="connsiteY116" fmla="*/ 5628837 h 5628837"/>
              <a:gd name="connsiteX117" fmla="*/ 2904155 w 7006345"/>
              <a:gd name="connsiteY117" fmla="*/ 5611676 h 5628837"/>
              <a:gd name="connsiteX118" fmla="*/ 2835500 w 7006345"/>
              <a:gd name="connsiteY118" fmla="*/ 5594515 h 5628837"/>
              <a:gd name="connsiteX119" fmla="*/ 2749681 w 7006345"/>
              <a:gd name="connsiteY119" fmla="*/ 5577354 h 5628837"/>
              <a:gd name="connsiteX120" fmla="*/ 2612371 w 7006345"/>
              <a:gd name="connsiteY120" fmla="*/ 5508709 h 5628837"/>
              <a:gd name="connsiteX121" fmla="*/ 2440733 w 7006345"/>
              <a:gd name="connsiteY121" fmla="*/ 5422904 h 5628837"/>
              <a:gd name="connsiteX122" fmla="*/ 2337750 w 7006345"/>
              <a:gd name="connsiteY122" fmla="*/ 5388582 h 5628837"/>
              <a:gd name="connsiteX123" fmla="*/ 2251932 w 7006345"/>
              <a:gd name="connsiteY123" fmla="*/ 5354259 h 5628837"/>
              <a:gd name="connsiteX124" fmla="*/ 2114621 w 7006345"/>
              <a:gd name="connsiteY124" fmla="*/ 5285615 h 5628837"/>
              <a:gd name="connsiteX125" fmla="*/ 2011639 w 7006345"/>
              <a:gd name="connsiteY125" fmla="*/ 5268454 h 5628837"/>
              <a:gd name="connsiteX126" fmla="*/ 1857165 w 7006345"/>
              <a:gd name="connsiteY126" fmla="*/ 5234132 h 5628837"/>
              <a:gd name="connsiteX127" fmla="*/ 1805674 w 7006345"/>
              <a:gd name="connsiteY127" fmla="*/ 5216971 h 5628837"/>
              <a:gd name="connsiteX128" fmla="*/ 1719855 w 7006345"/>
              <a:gd name="connsiteY128" fmla="*/ 5199810 h 5628837"/>
              <a:gd name="connsiteX129" fmla="*/ 1668363 w 7006345"/>
              <a:gd name="connsiteY129" fmla="*/ 5182649 h 5628837"/>
              <a:gd name="connsiteX130" fmla="*/ 1513889 w 7006345"/>
              <a:gd name="connsiteY130" fmla="*/ 5165488 h 5628837"/>
              <a:gd name="connsiteX131" fmla="*/ 1462398 w 7006345"/>
              <a:gd name="connsiteY131" fmla="*/ 5148326 h 5628837"/>
              <a:gd name="connsiteX132" fmla="*/ 1222105 w 7006345"/>
              <a:gd name="connsiteY132" fmla="*/ 5114004 h 5628837"/>
              <a:gd name="connsiteX133" fmla="*/ 1170614 w 7006345"/>
              <a:gd name="connsiteY133" fmla="*/ 5096843 h 5628837"/>
              <a:gd name="connsiteX134" fmla="*/ 793011 w 7006345"/>
              <a:gd name="connsiteY134" fmla="*/ 5062521 h 5628837"/>
              <a:gd name="connsiteX135" fmla="*/ 157951 w 7006345"/>
              <a:gd name="connsiteY135" fmla="*/ 5079682 h 5628837"/>
              <a:gd name="connsiteX136" fmla="*/ 106460 w 7006345"/>
              <a:gd name="connsiteY136" fmla="*/ 5096843 h 5628837"/>
              <a:gd name="connsiteX137" fmla="*/ 54969 w 7006345"/>
              <a:gd name="connsiteY137" fmla="*/ 5131165 h 5628837"/>
              <a:gd name="connsiteX138" fmla="*/ 20641 w 7006345"/>
              <a:gd name="connsiteY138" fmla="*/ 5182649 h 5628837"/>
              <a:gd name="connsiteX139" fmla="*/ 20641 w 7006345"/>
              <a:gd name="connsiteY139" fmla="*/ 5457226 h 5628837"/>
              <a:gd name="connsiteX140" fmla="*/ 89296 w 7006345"/>
              <a:gd name="connsiteY140" fmla="*/ 5491548 h 5628837"/>
              <a:gd name="connsiteX141" fmla="*/ 209443 w 7006345"/>
              <a:gd name="connsiteY141" fmla="*/ 5577354 h 5628837"/>
              <a:gd name="connsiteX142" fmla="*/ 398244 w 7006345"/>
              <a:gd name="connsiteY142" fmla="*/ 5628837 h 5628837"/>
              <a:gd name="connsiteX143" fmla="*/ 1067631 w 7006345"/>
              <a:gd name="connsiteY143" fmla="*/ 5611676 h 5628837"/>
              <a:gd name="connsiteX144" fmla="*/ 1222105 w 7006345"/>
              <a:gd name="connsiteY144" fmla="*/ 5577354 h 5628837"/>
              <a:gd name="connsiteX145" fmla="*/ 1307924 w 7006345"/>
              <a:gd name="connsiteY145" fmla="*/ 5525870 h 5628837"/>
              <a:gd name="connsiteX146" fmla="*/ 1376579 w 7006345"/>
              <a:gd name="connsiteY146" fmla="*/ 5491548 h 5628837"/>
              <a:gd name="connsiteX147" fmla="*/ 1428071 w 7006345"/>
              <a:gd name="connsiteY147" fmla="*/ 5422904 h 5628837"/>
              <a:gd name="connsiteX148" fmla="*/ 1445234 w 7006345"/>
              <a:gd name="connsiteY148" fmla="*/ 5371421 h 5628837"/>
              <a:gd name="connsiteX149" fmla="*/ 1428071 w 7006345"/>
              <a:gd name="connsiteY149" fmla="*/ 5285615 h 5628837"/>
              <a:gd name="connsiteX150" fmla="*/ 1273597 w 7006345"/>
              <a:gd name="connsiteY150" fmla="*/ 5234132 h 5628837"/>
              <a:gd name="connsiteX151" fmla="*/ 1204941 w 7006345"/>
              <a:gd name="connsiteY151" fmla="*/ 5199810 h 5628837"/>
              <a:gd name="connsiteX152" fmla="*/ 1084795 w 7006345"/>
              <a:gd name="connsiteY152" fmla="*/ 5182649 h 5628837"/>
              <a:gd name="connsiteX153" fmla="*/ 981812 w 7006345"/>
              <a:gd name="connsiteY153" fmla="*/ 5165488 h 5628837"/>
              <a:gd name="connsiteX154" fmla="*/ 501227 w 7006345"/>
              <a:gd name="connsiteY154" fmla="*/ 5182649 h 5628837"/>
              <a:gd name="connsiteX155" fmla="*/ 449735 w 7006345"/>
              <a:gd name="connsiteY155" fmla="*/ 5199810 h 5628837"/>
              <a:gd name="connsiteX156" fmla="*/ 398244 w 7006345"/>
              <a:gd name="connsiteY156" fmla="*/ 5302776 h 5628837"/>
              <a:gd name="connsiteX157" fmla="*/ 449735 w 7006345"/>
              <a:gd name="connsiteY157" fmla="*/ 5474387 h 5628837"/>
              <a:gd name="connsiteX158" fmla="*/ 587046 w 7006345"/>
              <a:gd name="connsiteY158" fmla="*/ 5508709 h 5628837"/>
              <a:gd name="connsiteX159" fmla="*/ 844502 w 7006345"/>
              <a:gd name="connsiteY159" fmla="*/ 5491548 h 5628837"/>
              <a:gd name="connsiteX160" fmla="*/ 913157 w 7006345"/>
              <a:gd name="connsiteY160" fmla="*/ 5457226 h 5628837"/>
              <a:gd name="connsiteX161" fmla="*/ 947485 w 7006345"/>
              <a:gd name="connsiteY161" fmla="*/ 5354259 h 5628837"/>
              <a:gd name="connsiteX162" fmla="*/ 913157 w 7006345"/>
              <a:gd name="connsiteY162" fmla="*/ 5302776 h 5628837"/>
              <a:gd name="connsiteX163" fmla="*/ 638537 w 7006345"/>
              <a:gd name="connsiteY163" fmla="*/ 5268454 h 5628837"/>
              <a:gd name="connsiteX0" fmla="*/ 457386 w 7006345"/>
              <a:gd name="connsiteY0" fmla="*/ 1774044 h 5628837"/>
              <a:gd name="connsiteX1" fmla="*/ 687392 w 7006345"/>
              <a:gd name="connsiteY1" fmla="*/ 1295259 h 5628837"/>
              <a:gd name="connsiteX2" fmla="*/ 1239269 w 7006345"/>
              <a:gd name="connsiteY2" fmla="*/ 583477 h 5628837"/>
              <a:gd name="connsiteX3" fmla="*/ 1342252 w 7006345"/>
              <a:gd name="connsiteY3" fmla="*/ 514833 h 5628837"/>
              <a:gd name="connsiteX4" fmla="*/ 1479562 w 7006345"/>
              <a:gd name="connsiteY4" fmla="*/ 480510 h 5628837"/>
              <a:gd name="connsiteX5" fmla="*/ 1582544 w 7006345"/>
              <a:gd name="connsiteY5" fmla="*/ 394705 h 5628837"/>
              <a:gd name="connsiteX6" fmla="*/ 1634036 w 7006345"/>
              <a:gd name="connsiteY6" fmla="*/ 377544 h 5628837"/>
              <a:gd name="connsiteX7" fmla="*/ 1737018 w 7006345"/>
              <a:gd name="connsiteY7" fmla="*/ 308899 h 5628837"/>
              <a:gd name="connsiteX8" fmla="*/ 1840001 w 7006345"/>
              <a:gd name="connsiteY8" fmla="*/ 274577 h 5628837"/>
              <a:gd name="connsiteX9" fmla="*/ 1925820 w 7006345"/>
              <a:gd name="connsiteY9" fmla="*/ 257416 h 5628837"/>
              <a:gd name="connsiteX10" fmla="*/ 2045966 w 7006345"/>
              <a:gd name="connsiteY10" fmla="*/ 240255 h 5628837"/>
              <a:gd name="connsiteX11" fmla="*/ 2251932 w 7006345"/>
              <a:gd name="connsiteY11" fmla="*/ 188772 h 5628837"/>
              <a:gd name="connsiteX12" fmla="*/ 2320587 w 7006345"/>
              <a:gd name="connsiteY12" fmla="*/ 171611 h 5628837"/>
              <a:gd name="connsiteX13" fmla="*/ 2475061 w 7006345"/>
              <a:gd name="connsiteY13" fmla="*/ 137289 h 5628837"/>
              <a:gd name="connsiteX14" fmla="*/ 2681026 w 7006345"/>
              <a:gd name="connsiteY14" fmla="*/ 102966 h 5628837"/>
              <a:gd name="connsiteX15" fmla="*/ 3144448 w 7006345"/>
              <a:gd name="connsiteY15" fmla="*/ 120127 h 5628837"/>
              <a:gd name="connsiteX16" fmla="*/ 3247430 w 7006345"/>
              <a:gd name="connsiteY16" fmla="*/ 154450 h 5628837"/>
              <a:gd name="connsiteX17" fmla="*/ 3350413 w 7006345"/>
              <a:gd name="connsiteY17" fmla="*/ 171611 h 5628837"/>
              <a:gd name="connsiteX18" fmla="*/ 3419068 w 7006345"/>
              <a:gd name="connsiteY18" fmla="*/ 205933 h 5628837"/>
              <a:gd name="connsiteX19" fmla="*/ 3522051 w 7006345"/>
              <a:gd name="connsiteY19" fmla="*/ 274577 h 5628837"/>
              <a:gd name="connsiteX20" fmla="*/ 3556378 w 7006345"/>
              <a:gd name="connsiteY20" fmla="*/ 326061 h 5628837"/>
              <a:gd name="connsiteX21" fmla="*/ 3539215 w 7006345"/>
              <a:gd name="connsiteY21" fmla="*/ 549155 h 5628837"/>
              <a:gd name="connsiteX22" fmla="*/ 3350413 w 7006345"/>
              <a:gd name="connsiteY22" fmla="*/ 634960 h 5628837"/>
              <a:gd name="connsiteX23" fmla="*/ 3110120 w 7006345"/>
              <a:gd name="connsiteY23" fmla="*/ 566316 h 5628837"/>
              <a:gd name="connsiteX24" fmla="*/ 3075793 w 7006345"/>
              <a:gd name="connsiteY24" fmla="*/ 497671 h 5628837"/>
              <a:gd name="connsiteX25" fmla="*/ 3075793 w 7006345"/>
              <a:gd name="connsiteY25" fmla="*/ 205933 h 5628837"/>
              <a:gd name="connsiteX26" fmla="*/ 3127284 w 7006345"/>
              <a:gd name="connsiteY26" fmla="*/ 154450 h 5628837"/>
              <a:gd name="connsiteX27" fmla="*/ 3178775 w 7006345"/>
              <a:gd name="connsiteY27" fmla="*/ 137289 h 5628837"/>
              <a:gd name="connsiteX28" fmla="*/ 3281758 w 7006345"/>
              <a:gd name="connsiteY28" fmla="*/ 85805 h 5628837"/>
              <a:gd name="connsiteX29" fmla="*/ 3333249 w 7006345"/>
              <a:gd name="connsiteY29" fmla="*/ 51483 h 5628837"/>
              <a:gd name="connsiteX30" fmla="*/ 3539215 w 7006345"/>
              <a:gd name="connsiteY30" fmla="*/ 0 h 5628837"/>
              <a:gd name="connsiteX31" fmla="*/ 4139947 w 7006345"/>
              <a:gd name="connsiteY31" fmla="*/ 17161 h 5628837"/>
              <a:gd name="connsiteX32" fmla="*/ 4242929 w 7006345"/>
              <a:gd name="connsiteY32" fmla="*/ 51483 h 5628837"/>
              <a:gd name="connsiteX33" fmla="*/ 4294421 w 7006345"/>
              <a:gd name="connsiteY33" fmla="*/ 68644 h 5628837"/>
              <a:gd name="connsiteX34" fmla="*/ 4448895 w 7006345"/>
              <a:gd name="connsiteY34" fmla="*/ 154450 h 5628837"/>
              <a:gd name="connsiteX35" fmla="*/ 4500386 w 7006345"/>
              <a:gd name="connsiteY35" fmla="*/ 205933 h 5628837"/>
              <a:gd name="connsiteX36" fmla="*/ 4620532 w 7006345"/>
              <a:gd name="connsiteY36" fmla="*/ 274577 h 5628837"/>
              <a:gd name="connsiteX37" fmla="*/ 4672024 w 7006345"/>
              <a:gd name="connsiteY37" fmla="*/ 326061 h 5628837"/>
              <a:gd name="connsiteX38" fmla="*/ 4792170 w 7006345"/>
              <a:gd name="connsiteY38" fmla="*/ 394705 h 5628837"/>
              <a:gd name="connsiteX39" fmla="*/ 4826498 w 7006345"/>
              <a:gd name="connsiteY39" fmla="*/ 446188 h 5628837"/>
              <a:gd name="connsiteX40" fmla="*/ 4929480 w 7006345"/>
              <a:gd name="connsiteY40" fmla="*/ 497671 h 5628837"/>
              <a:gd name="connsiteX41" fmla="*/ 4963808 w 7006345"/>
              <a:gd name="connsiteY41" fmla="*/ 531994 h 5628837"/>
              <a:gd name="connsiteX42" fmla="*/ 5083954 w 7006345"/>
              <a:gd name="connsiteY42" fmla="*/ 566316 h 5628837"/>
              <a:gd name="connsiteX43" fmla="*/ 5152609 w 7006345"/>
              <a:gd name="connsiteY43" fmla="*/ 600638 h 5628837"/>
              <a:gd name="connsiteX44" fmla="*/ 5221264 w 7006345"/>
              <a:gd name="connsiteY44" fmla="*/ 617799 h 5628837"/>
              <a:gd name="connsiteX45" fmla="*/ 5513048 w 7006345"/>
              <a:gd name="connsiteY45" fmla="*/ 652121 h 5628837"/>
              <a:gd name="connsiteX46" fmla="*/ 5667522 w 7006345"/>
              <a:gd name="connsiteY46" fmla="*/ 686443 h 5628837"/>
              <a:gd name="connsiteX47" fmla="*/ 5770505 w 7006345"/>
              <a:gd name="connsiteY47" fmla="*/ 720766 h 5628837"/>
              <a:gd name="connsiteX48" fmla="*/ 5873488 w 7006345"/>
              <a:gd name="connsiteY48" fmla="*/ 755088 h 5628837"/>
              <a:gd name="connsiteX49" fmla="*/ 5924979 w 7006345"/>
              <a:gd name="connsiteY49" fmla="*/ 772249 h 5628837"/>
              <a:gd name="connsiteX50" fmla="*/ 6010798 w 7006345"/>
              <a:gd name="connsiteY50" fmla="*/ 789410 h 5628837"/>
              <a:gd name="connsiteX51" fmla="*/ 6062289 w 7006345"/>
              <a:gd name="connsiteY51" fmla="*/ 806571 h 5628837"/>
              <a:gd name="connsiteX52" fmla="*/ 6130944 w 7006345"/>
              <a:gd name="connsiteY52" fmla="*/ 823732 h 5628837"/>
              <a:gd name="connsiteX53" fmla="*/ 6216763 w 7006345"/>
              <a:gd name="connsiteY53" fmla="*/ 875215 h 5628837"/>
              <a:gd name="connsiteX54" fmla="*/ 6251091 w 7006345"/>
              <a:gd name="connsiteY54" fmla="*/ 909538 h 5628837"/>
              <a:gd name="connsiteX55" fmla="*/ 6319746 w 7006345"/>
              <a:gd name="connsiteY55" fmla="*/ 926699 h 5628837"/>
              <a:gd name="connsiteX56" fmla="*/ 6388401 w 7006345"/>
              <a:gd name="connsiteY56" fmla="*/ 961021 h 5628837"/>
              <a:gd name="connsiteX57" fmla="*/ 6560039 w 7006345"/>
              <a:gd name="connsiteY57" fmla="*/ 1098310 h 5628837"/>
              <a:gd name="connsiteX58" fmla="*/ 6594366 w 7006345"/>
              <a:gd name="connsiteY58" fmla="*/ 1149793 h 5628837"/>
              <a:gd name="connsiteX59" fmla="*/ 6645857 w 7006345"/>
              <a:gd name="connsiteY59" fmla="*/ 1201276 h 5628837"/>
              <a:gd name="connsiteX60" fmla="*/ 6663021 w 7006345"/>
              <a:gd name="connsiteY60" fmla="*/ 1252759 h 5628837"/>
              <a:gd name="connsiteX61" fmla="*/ 6697349 w 7006345"/>
              <a:gd name="connsiteY61" fmla="*/ 1304243 h 5628837"/>
              <a:gd name="connsiteX62" fmla="*/ 6748840 w 7006345"/>
              <a:gd name="connsiteY62" fmla="*/ 1407209 h 5628837"/>
              <a:gd name="connsiteX63" fmla="*/ 6766004 w 7006345"/>
              <a:gd name="connsiteY63" fmla="*/ 1493015 h 5628837"/>
              <a:gd name="connsiteX64" fmla="*/ 6783168 w 7006345"/>
              <a:gd name="connsiteY64" fmla="*/ 1544498 h 5628837"/>
              <a:gd name="connsiteX65" fmla="*/ 6800331 w 7006345"/>
              <a:gd name="connsiteY65" fmla="*/ 1613142 h 5628837"/>
              <a:gd name="connsiteX66" fmla="*/ 6783168 w 7006345"/>
              <a:gd name="connsiteY66" fmla="*/ 1853397 h 5628837"/>
              <a:gd name="connsiteX67" fmla="*/ 6766004 w 7006345"/>
              <a:gd name="connsiteY67" fmla="*/ 1904881 h 5628837"/>
              <a:gd name="connsiteX68" fmla="*/ 6628694 w 7006345"/>
              <a:gd name="connsiteY68" fmla="*/ 2059330 h 5628837"/>
              <a:gd name="connsiteX69" fmla="*/ 6611530 w 7006345"/>
              <a:gd name="connsiteY69" fmla="*/ 2110814 h 5628837"/>
              <a:gd name="connsiteX70" fmla="*/ 6542875 w 7006345"/>
              <a:gd name="connsiteY70" fmla="*/ 2213780 h 5628837"/>
              <a:gd name="connsiteX71" fmla="*/ 6508547 w 7006345"/>
              <a:gd name="connsiteY71" fmla="*/ 2265264 h 5628837"/>
              <a:gd name="connsiteX72" fmla="*/ 6491384 w 7006345"/>
              <a:gd name="connsiteY72" fmla="*/ 2333908 h 5628837"/>
              <a:gd name="connsiteX73" fmla="*/ 6474220 w 7006345"/>
              <a:gd name="connsiteY73" fmla="*/ 2471197 h 5628837"/>
              <a:gd name="connsiteX74" fmla="*/ 6457056 w 7006345"/>
              <a:gd name="connsiteY74" fmla="*/ 2557002 h 5628837"/>
              <a:gd name="connsiteX75" fmla="*/ 6474220 w 7006345"/>
              <a:gd name="connsiteY75" fmla="*/ 2814418 h 5628837"/>
              <a:gd name="connsiteX76" fmla="*/ 6491384 w 7006345"/>
              <a:gd name="connsiteY76" fmla="*/ 2865902 h 5628837"/>
              <a:gd name="connsiteX77" fmla="*/ 6560039 w 7006345"/>
              <a:gd name="connsiteY77" fmla="*/ 2917385 h 5628837"/>
              <a:gd name="connsiteX78" fmla="*/ 6594366 w 7006345"/>
              <a:gd name="connsiteY78" fmla="*/ 2968868 h 5628837"/>
              <a:gd name="connsiteX79" fmla="*/ 6680185 w 7006345"/>
              <a:gd name="connsiteY79" fmla="*/ 3037513 h 5628837"/>
              <a:gd name="connsiteX80" fmla="*/ 6714513 w 7006345"/>
              <a:gd name="connsiteY80" fmla="*/ 3088996 h 5628837"/>
              <a:gd name="connsiteX81" fmla="*/ 6817495 w 7006345"/>
              <a:gd name="connsiteY81" fmla="*/ 3157640 h 5628837"/>
              <a:gd name="connsiteX82" fmla="*/ 6886150 w 7006345"/>
              <a:gd name="connsiteY82" fmla="*/ 3260607 h 5628837"/>
              <a:gd name="connsiteX83" fmla="*/ 6920478 w 7006345"/>
              <a:gd name="connsiteY83" fmla="*/ 3312090 h 5628837"/>
              <a:gd name="connsiteX84" fmla="*/ 6971969 w 7006345"/>
              <a:gd name="connsiteY84" fmla="*/ 3380734 h 5628837"/>
              <a:gd name="connsiteX85" fmla="*/ 7006297 w 7006345"/>
              <a:gd name="connsiteY85" fmla="*/ 3535184 h 5628837"/>
              <a:gd name="connsiteX86" fmla="*/ 6989133 w 7006345"/>
              <a:gd name="connsiteY86" fmla="*/ 3895567 h 5628837"/>
              <a:gd name="connsiteX87" fmla="*/ 6937642 w 7006345"/>
              <a:gd name="connsiteY87" fmla="*/ 3964211 h 5628837"/>
              <a:gd name="connsiteX88" fmla="*/ 6886150 w 7006345"/>
              <a:gd name="connsiteY88" fmla="*/ 4067178 h 5628837"/>
              <a:gd name="connsiteX89" fmla="*/ 6766004 w 7006345"/>
              <a:gd name="connsiteY89" fmla="*/ 4204467 h 5628837"/>
              <a:gd name="connsiteX90" fmla="*/ 6628694 w 7006345"/>
              <a:gd name="connsiteY90" fmla="*/ 4273111 h 5628837"/>
              <a:gd name="connsiteX91" fmla="*/ 6577202 w 7006345"/>
              <a:gd name="connsiteY91" fmla="*/ 4307433 h 5628837"/>
              <a:gd name="connsiteX92" fmla="*/ 6474220 w 7006345"/>
              <a:gd name="connsiteY92" fmla="*/ 4341755 h 5628837"/>
              <a:gd name="connsiteX93" fmla="*/ 6285418 w 7006345"/>
              <a:gd name="connsiteY93" fmla="*/ 4376077 h 5628837"/>
              <a:gd name="connsiteX94" fmla="*/ 5444393 w 7006345"/>
              <a:gd name="connsiteY94" fmla="*/ 4393239 h 5628837"/>
              <a:gd name="connsiteX95" fmla="*/ 5324247 w 7006345"/>
              <a:gd name="connsiteY95" fmla="*/ 4427561 h 5628837"/>
              <a:gd name="connsiteX96" fmla="*/ 5135445 w 7006345"/>
              <a:gd name="connsiteY96" fmla="*/ 4513366 h 5628837"/>
              <a:gd name="connsiteX97" fmla="*/ 5032463 w 7006345"/>
              <a:gd name="connsiteY97" fmla="*/ 4582010 h 5628837"/>
              <a:gd name="connsiteX98" fmla="*/ 4980972 w 7006345"/>
              <a:gd name="connsiteY98" fmla="*/ 4616333 h 5628837"/>
              <a:gd name="connsiteX99" fmla="*/ 4809334 w 7006345"/>
              <a:gd name="connsiteY99" fmla="*/ 4667816 h 5628837"/>
              <a:gd name="connsiteX100" fmla="*/ 4723515 w 7006345"/>
              <a:gd name="connsiteY100" fmla="*/ 4684977 h 5628837"/>
              <a:gd name="connsiteX101" fmla="*/ 4637696 w 7006345"/>
              <a:gd name="connsiteY101" fmla="*/ 4719299 h 5628837"/>
              <a:gd name="connsiteX102" fmla="*/ 4551877 w 7006345"/>
              <a:gd name="connsiteY102" fmla="*/ 4736460 h 5628837"/>
              <a:gd name="connsiteX103" fmla="*/ 4397403 w 7006345"/>
              <a:gd name="connsiteY103" fmla="*/ 4770782 h 5628837"/>
              <a:gd name="connsiteX104" fmla="*/ 4328748 w 7006345"/>
              <a:gd name="connsiteY104" fmla="*/ 4805105 h 5628837"/>
              <a:gd name="connsiteX105" fmla="*/ 4260093 w 7006345"/>
              <a:gd name="connsiteY105" fmla="*/ 4822266 h 5628837"/>
              <a:gd name="connsiteX106" fmla="*/ 4208602 w 7006345"/>
              <a:gd name="connsiteY106" fmla="*/ 4873749 h 5628837"/>
              <a:gd name="connsiteX107" fmla="*/ 4139947 w 7006345"/>
              <a:gd name="connsiteY107" fmla="*/ 4908071 h 5628837"/>
              <a:gd name="connsiteX108" fmla="*/ 4071292 w 7006345"/>
              <a:gd name="connsiteY108" fmla="*/ 5011038 h 5628837"/>
              <a:gd name="connsiteX109" fmla="*/ 4002636 w 7006345"/>
              <a:gd name="connsiteY109" fmla="*/ 5131165 h 5628837"/>
              <a:gd name="connsiteX110" fmla="*/ 3951145 w 7006345"/>
              <a:gd name="connsiteY110" fmla="*/ 5165488 h 5628837"/>
              <a:gd name="connsiteX111" fmla="*/ 3865326 w 7006345"/>
              <a:gd name="connsiteY111" fmla="*/ 5319937 h 5628837"/>
              <a:gd name="connsiteX112" fmla="*/ 3813835 w 7006345"/>
              <a:gd name="connsiteY112" fmla="*/ 5354259 h 5628837"/>
              <a:gd name="connsiteX113" fmla="*/ 3796671 w 7006345"/>
              <a:gd name="connsiteY113" fmla="*/ 5405743 h 5628837"/>
              <a:gd name="connsiteX114" fmla="*/ 3642197 w 7006345"/>
              <a:gd name="connsiteY114" fmla="*/ 5543031 h 5628837"/>
              <a:gd name="connsiteX115" fmla="*/ 3504887 w 7006345"/>
              <a:gd name="connsiteY115" fmla="*/ 5611676 h 5628837"/>
              <a:gd name="connsiteX116" fmla="*/ 3436232 w 7006345"/>
              <a:gd name="connsiteY116" fmla="*/ 5628837 h 5628837"/>
              <a:gd name="connsiteX117" fmla="*/ 2904155 w 7006345"/>
              <a:gd name="connsiteY117" fmla="*/ 5611676 h 5628837"/>
              <a:gd name="connsiteX118" fmla="*/ 2835500 w 7006345"/>
              <a:gd name="connsiteY118" fmla="*/ 5594515 h 5628837"/>
              <a:gd name="connsiteX119" fmla="*/ 2749681 w 7006345"/>
              <a:gd name="connsiteY119" fmla="*/ 5577354 h 5628837"/>
              <a:gd name="connsiteX120" fmla="*/ 2612371 w 7006345"/>
              <a:gd name="connsiteY120" fmla="*/ 5508709 h 5628837"/>
              <a:gd name="connsiteX121" fmla="*/ 2440733 w 7006345"/>
              <a:gd name="connsiteY121" fmla="*/ 5422904 h 5628837"/>
              <a:gd name="connsiteX122" fmla="*/ 2337750 w 7006345"/>
              <a:gd name="connsiteY122" fmla="*/ 5388582 h 5628837"/>
              <a:gd name="connsiteX123" fmla="*/ 2251932 w 7006345"/>
              <a:gd name="connsiteY123" fmla="*/ 5354259 h 5628837"/>
              <a:gd name="connsiteX124" fmla="*/ 2114621 w 7006345"/>
              <a:gd name="connsiteY124" fmla="*/ 5285615 h 5628837"/>
              <a:gd name="connsiteX125" fmla="*/ 2011639 w 7006345"/>
              <a:gd name="connsiteY125" fmla="*/ 5268454 h 5628837"/>
              <a:gd name="connsiteX126" fmla="*/ 1857165 w 7006345"/>
              <a:gd name="connsiteY126" fmla="*/ 5234132 h 5628837"/>
              <a:gd name="connsiteX127" fmla="*/ 1805674 w 7006345"/>
              <a:gd name="connsiteY127" fmla="*/ 5216971 h 5628837"/>
              <a:gd name="connsiteX128" fmla="*/ 1719855 w 7006345"/>
              <a:gd name="connsiteY128" fmla="*/ 5199810 h 5628837"/>
              <a:gd name="connsiteX129" fmla="*/ 1668363 w 7006345"/>
              <a:gd name="connsiteY129" fmla="*/ 5182649 h 5628837"/>
              <a:gd name="connsiteX130" fmla="*/ 1513889 w 7006345"/>
              <a:gd name="connsiteY130" fmla="*/ 5165488 h 5628837"/>
              <a:gd name="connsiteX131" fmla="*/ 1462398 w 7006345"/>
              <a:gd name="connsiteY131" fmla="*/ 5148326 h 5628837"/>
              <a:gd name="connsiteX132" fmla="*/ 1222105 w 7006345"/>
              <a:gd name="connsiteY132" fmla="*/ 5114004 h 5628837"/>
              <a:gd name="connsiteX133" fmla="*/ 1170614 w 7006345"/>
              <a:gd name="connsiteY133" fmla="*/ 5096843 h 5628837"/>
              <a:gd name="connsiteX134" fmla="*/ 793011 w 7006345"/>
              <a:gd name="connsiteY134" fmla="*/ 5062521 h 5628837"/>
              <a:gd name="connsiteX135" fmla="*/ 157951 w 7006345"/>
              <a:gd name="connsiteY135" fmla="*/ 5079682 h 5628837"/>
              <a:gd name="connsiteX136" fmla="*/ 106460 w 7006345"/>
              <a:gd name="connsiteY136" fmla="*/ 5096843 h 5628837"/>
              <a:gd name="connsiteX137" fmla="*/ 54969 w 7006345"/>
              <a:gd name="connsiteY137" fmla="*/ 5131165 h 5628837"/>
              <a:gd name="connsiteX138" fmla="*/ 20641 w 7006345"/>
              <a:gd name="connsiteY138" fmla="*/ 5182649 h 5628837"/>
              <a:gd name="connsiteX139" fmla="*/ 20641 w 7006345"/>
              <a:gd name="connsiteY139" fmla="*/ 5457226 h 5628837"/>
              <a:gd name="connsiteX140" fmla="*/ 89296 w 7006345"/>
              <a:gd name="connsiteY140" fmla="*/ 5491548 h 5628837"/>
              <a:gd name="connsiteX141" fmla="*/ 209443 w 7006345"/>
              <a:gd name="connsiteY141" fmla="*/ 5577354 h 5628837"/>
              <a:gd name="connsiteX142" fmla="*/ 398244 w 7006345"/>
              <a:gd name="connsiteY142" fmla="*/ 5628837 h 5628837"/>
              <a:gd name="connsiteX143" fmla="*/ 1067631 w 7006345"/>
              <a:gd name="connsiteY143" fmla="*/ 5611676 h 5628837"/>
              <a:gd name="connsiteX144" fmla="*/ 1222105 w 7006345"/>
              <a:gd name="connsiteY144" fmla="*/ 5577354 h 5628837"/>
              <a:gd name="connsiteX145" fmla="*/ 1307924 w 7006345"/>
              <a:gd name="connsiteY145" fmla="*/ 5525870 h 5628837"/>
              <a:gd name="connsiteX146" fmla="*/ 1376579 w 7006345"/>
              <a:gd name="connsiteY146" fmla="*/ 5491548 h 5628837"/>
              <a:gd name="connsiteX147" fmla="*/ 1428071 w 7006345"/>
              <a:gd name="connsiteY147" fmla="*/ 5422904 h 5628837"/>
              <a:gd name="connsiteX148" fmla="*/ 1445234 w 7006345"/>
              <a:gd name="connsiteY148" fmla="*/ 5371421 h 5628837"/>
              <a:gd name="connsiteX149" fmla="*/ 1428071 w 7006345"/>
              <a:gd name="connsiteY149" fmla="*/ 5285615 h 5628837"/>
              <a:gd name="connsiteX150" fmla="*/ 1273597 w 7006345"/>
              <a:gd name="connsiteY150" fmla="*/ 5234132 h 5628837"/>
              <a:gd name="connsiteX151" fmla="*/ 1204941 w 7006345"/>
              <a:gd name="connsiteY151" fmla="*/ 5199810 h 5628837"/>
              <a:gd name="connsiteX152" fmla="*/ 1084795 w 7006345"/>
              <a:gd name="connsiteY152" fmla="*/ 5182649 h 5628837"/>
              <a:gd name="connsiteX153" fmla="*/ 981812 w 7006345"/>
              <a:gd name="connsiteY153" fmla="*/ 5165488 h 5628837"/>
              <a:gd name="connsiteX154" fmla="*/ 501227 w 7006345"/>
              <a:gd name="connsiteY154" fmla="*/ 5182649 h 5628837"/>
              <a:gd name="connsiteX155" fmla="*/ 449735 w 7006345"/>
              <a:gd name="connsiteY155" fmla="*/ 5199810 h 5628837"/>
              <a:gd name="connsiteX156" fmla="*/ 398244 w 7006345"/>
              <a:gd name="connsiteY156" fmla="*/ 5302776 h 5628837"/>
              <a:gd name="connsiteX157" fmla="*/ 449735 w 7006345"/>
              <a:gd name="connsiteY157" fmla="*/ 5474387 h 5628837"/>
              <a:gd name="connsiteX158" fmla="*/ 587046 w 7006345"/>
              <a:gd name="connsiteY158" fmla="*/ 5508709 h 5628837"/>
              <a:gd name="connsiteX159" fmla="*/ 844502 w 7006345"/>
              <a:gd name="connsiteY159" fmla="*/ 5491548 h 5628837"/>
              <a:gd name="connsiteX160" fmla="*/ 913157 w 7006345"/>
              <a:gd name="connsiteY160" fmla="*/ 5457226 h 5628837"/>
              <a:gd name="connsiteX161" fmla="*/ 947485 w 7006345"/>
              <a:gd name="connsiteY161" fmla="*/ 5354259 h 5628837"/>
              <a:gd name="connsiteX162" fmla="*/ 913157 w 7006345"/>
              <a:gd name="connsiteY162" fmla="*/ 5302776 h 5628837"/>
              <a:gd name="connsiteX163" fmla="*/ 638537 w 7006345"/>
              <a:gd name="connsiteY163" fmla="*/ 5268454 h 5628837"/>
              <a:gd name="connsiteX0" fmla="*/ 457386 w 7006345"/>
              <a:gd name="connsiteY0" fmla="*/ 1774044 h 5628837"/>
              <a:gd name="connsiteX1" fmla="*/ 687392 w 7006345"/>
              <a:gd name="connsiteY1" fmla="*/ 1295259 h 5628837"/>
              <a:gd name="connsiteX2" fmla="*/ 972667 w 7006345"/>
              <a:gd name="connsiteY2" fmla="*/ 875509 h 5628837"/>
              <a:gd name="connsiteX3" fmla="*/ 1342252 w 7006345"/>
              <a:gd name="connsiteY3" fmla="*/ 514833 h 5628837"/>
              <a:gd name="connsiteX4" fmla="*/ 1479562 w 7006345"/>
              <a:gd name="connsiteY4" fmla="*/ 480510 h 5628837"/>
              <a:gd name="connsiteX5" fmla="*/ 1582544 w 7006345"/>
              <a:gd name="connsiteY5" fmla="*/ 394705 h 5628837"/>
              <a:gd name="connsiteX6" fmla="*/ 1634036 w 7006345"/>
              <a:gd name="connsiteY6" fmla="*/ 377544 h 5628837"/>
              <a:gd name="connsiteX7" fmla="*/ 1737018 w 7006345"/>
              <a:gd name="connsiteY7" fmla="*/ 308899 h 5628837"/>
              <a:gd name="connsiteX8" fmla="*/ 1840001 w 7006345"/>
              <a:gd name="connsiteY8" fmla="*/ 274577 h 5628837"/>
              <a:gd name="connsiteX9" fmla="*/ 1925820 w 7006345"/>
              <a:gd name="connsiteY9" fmla="*/ 257416 h 5628837"/>
              <a:gd name="connsiteX10" fmla="*/ 2045966 w 7006345"/>
              <a:gd name="connsiteY10" fmla="*/ 240255 h 5628837"/>
              <a:gd name="connsiteX11" fmla="*/ 2251932 w 7006345"/>
              <a:gd name="connsiteY11" fmla="*/ 188772 h 5628837"/>
              <a:gd name="connsiteX12" fmla="*/ 2320587 w 7006345"/>
              <a:gd name="connsiteY12" fmla="*/ 171611 h 5628837"/>
              <a:gd name="connsiteX13" fmla="*/ 2475061 w 7006345"/>
              <a:gd name="connsiteY13" fmla="*/ 137289 h 5628837"/>
              <a:gd name="connsiteX14" fmla="*/ 2681026 w 7006345"/>
              <a:gd name="connsiteY14" fmla="*/ 102966 h 5628837"/>
              <a:gd name="connsiteX15" fmla="*/ 3144448 w 7006345"/>
              <a:gd name="connsiteY15" fmla="*/ 120127 h 5628837"/>
              <a:gd name="connsiteX16" fmla="*/ 3247430 w 7006345"/>
              <a:gd name="connsiteY16" fmla="*/ 154450 h 5628837"/>
              <a:gd name="connsiteX17" fmla="*/ 3350413 w 7006345"/>
              <a:gd name="connsiteY17" fmla="*/ 171611 h 5628837"/>
              <a:gd name="connsiteX18" fmla="*/ 3419068 w 7006345"/>
              <a:gd name="connsiteY18" fmla="*/ 205933 h 5628837"/>
              <a:gd name="connsiteX19" fmla="*/ 3522051 w 7006345"/>
              <a:gd name="connsiteY19" fmla="*/ 274577 h 5628837"/>
              <a:gd name="connsiteX20" fmla="*/ 3556378 w 7006345"/>
              <a:gd name="connsiteY20" fmla="*/ 326061 h 5628837"/>
              <a:gd name="connsiteX21" fmla="*/ 3539215 w 7006345"/>
              <a:gd name="connsiteY21" fmla="*/ 549155 h 5628837"/>
              <a:gd name="connsiteX22" fmla="*/ 3350413 w 7006345"/>
              <a:gd name="connsiteY22" fmla="*/ 634960 h 5628837"/>
              <a:gd name="connsiteX23" fmla="*/ 3110120 w 7006345"/>
              <a:gd name="connsiteY23" fmla="*/ 566316 h 5628837"/>
              <a:gd name="connsiteX24" fmla="*/ 3075793 w 7006345"/>
              <a:gd name="connsiteY24" fmla="*/ 497671 h 5628837"/>
              <a:gd name="connsiteX25" fmla="*/ 3075793 w 7006345"/>
              <a:gd name="connsiteY25" fmla="*/ 205933 h 5628837"/>
              <a:gd name="connsiteX26" fmla="*/ 3127284 w 7006345"/>
              <a:gd name="connsiteY26" fmla="*/ 154450 h 5628837"/>
              <a:gd name="connsiteX27" fmla="*/ 3178775 w 7006345"/>
              <a:gd name="connsiteY27" fmla="*/ 137289 h 5628837"/>
              <a:gd name="connsiteX28" fmla="*/ 3281758 w 7006345"/>
              <a:gd name="connsiteY28" fmla="*/ 85805 h 5628837"/>
              <a:gd name="connsiteX29" fmla="*/ 3333249 w 7006345"/>
              <a:gd name="connsiteY29" fmla="*/ 51483 h 5628837"/>
              <a:gd name="connsiteX30" fmla="*/ 3539215 w 7006345"/>
              <a:gd name="connsiteY30" fmla="*/ 0 h 5628837"/>
              <a:gd name="connsiteX31" fmla="*/ 4139947 w 7006345"/>
              <a:gd name="connsiteY31" fmla="*/ 17161 h 5628837"/>
              <a:gd name="connsiteX32" fmla="*/ 4242929 w 7006345"/>
              <a:gd name="connsiteY32" fmla="*/ 51483 h 5628837"/>
              <a:gd name="connsiteX33" fmla="*/ 4294421 w 7006345"/>
              <a:gd name="connsiteY33" fmla="*/ 68644 h 5628837"/>
              <a:gd name="connsiteX34" fmla="*/ 4448895 w 7006345"/>
              <a:gd name="connsiteY34" fmla="*/ 154450 h 5628837"/>
              <a:gd name="connsiteX35" fmla="*/ 4500386 w 7006345"/>
              <a:gd name="connsiteY35" fmla="*/ 205933 h 5628837"/>
              <a:gd name="connsiteX36" fmla="*/ 4620532 w 7006345"/>
              <a:gd name="connsiteY36" fmla="*/ 274577 h 5628837"/>
              <a:gd name="connsiteX37" fmla="*/ 4672024 w 7006345"/>
              <a:gd name="connsiteY37" fmla="*/ 326061 h 5628837"/>
              <a:gd name="connsiteX38" fmla="*/ 4792170 w 7006345"/>
              <a:gd name="connsiteY38" fmla="*/ 394705 h 5628837"/>
              <a:gd name="connsiteX39" fmla="*/ 4826498 w 7006345"/>
              <a:gd name="connsiteY39" fmla="*/ 446188 h 5628837"/>
              <a:gd name="connsiteX40" fmla="*/ 4929480 w 7006345"/>
              <a:gd name="connsiteY40" fmla="*/ 497671 h 5628837"/>
              <a:gd name="connsiteX41" fmla="*/ 4963808 w 7006345"/>
              <a:gd name="connsiteY41" fmla="*/ 531994 h 5628837"/>
              <a:gd name="connsiteX42" fmla="*/ 5083954 w 7006345"/>
              <a:gd name="connsiteY42" fmla="*/ 566316 h 5628837"/>
              <a:gd name="connsiteX43" fmla="*/ 5152609 w 7006345"/>
              <a:gd name="connsiteY43" fmla="*/ 600638 h 5628837"/>
              <a:gd name="connsiteX44" fmla="*/ 5221264 w 7006345"/>
              <a:gd name="connsiteY44" fmla="*/ 617799 h 5628837"/>
              <a:gd name="connsiteX45" fmla="*/ 5513048 w 7006345"/>
              <a:gd name="connsiteY45" fmla="*/ 652121 h 5628837"/>
              <a:gd name="connsiteX46" fmla="*/ 5667522 w 7006345"/>
              <a:gd name="connsiteY46" fmla="*/ 686443 h 5628837"/>
              <a:gd name="connsiteX47" fmla="*/ 5770505 w 7006345"/>
              <a:gd name="connsiteY47" fmla="*/ 720766 h 5628837"/>
              <a:gd name="connsiteX48" fmla="*/ 5873488 w 7006345"/>
              <a:gd name="connsiteY48" fmla="*/ 755088 h 5628837"/>
              <a:gd name="connsiteX49" fmla="*/ 5924979 w 7006345"/>
              <a:gd name="connsiteY49" fmla="*/ 772249 h 5628837"/>
              <a:gd name="connsiteX50" fmla="*/ 6010798 w 7006345"/>
              <a:gd name="connsiteY50" fmla="*/ 789410 h 5628837"/>
              <a:gd name="connsiteX51" fmla="*/ 6062289 w 7006345"/>
              <a:gd name="connsiteY51" fmla="*/ 806571 h 5628837"/>
              <a:gd name="connsiteX52" fmla="*/ 6130944 w 7006345"/>
              <a:gd name="connsiteY52" fmla="*/ 823732 h 5628837"/>
              <a:gd name="connsiteX53" fmla="*/ 6216763 w 7006345"/>
              <a:gd name="connsiteY53" fmla="*/ 875215 h 5628837"/>
              <a:gd name="connsiteX54" fmla="*/ 6251091 w 7006345"/>
              <a:gd name="connsiteY54" fmla="*/ 909538 h 5628837"/>
              <a:gd name="connsiteX55" fmla="*/ 6319746 w 7006345"/>
              <a:gd name="connsiteY55" fmla="*/ 926699 h 5628837"/>
              <a:gd name="connsiteX56" fmla="*/ 6388401 w 7006345"/>
              <a:gd name="connsiteY56" fmla="*/ 961021 h 5628837"/>
              <a:gd name="connsiteX57" fmla="*/ 6560039 w 7006345"/>
              <a:gd name="connsiteY57" fmla="*/ 1098310 h 5628837"/>
              <a:gd name="connsiteX58" fmla="*/ 6594366 w 7006345"/>
              <a:gd name="connsiteY58" fmla="*/ 1149793 h 5628837"/>
              <a:gd name="connsiteX59" fmla="*/ 6645857 w 7006345"/>
              <a:gd name="connsiteY59" fmla="*/ 1201276 h 5628837"/>
              <a:gd name="connsiteX60" fmla="*/ 6663021 w 7006345"/>
              <a:gd name="connsiteY60" fmla="*/ 1252759 h 5628837"/>
              <a:gd name="connsiteX61" fmla="*/ 6697349 w 7006345"/>
              <a:gd name="connsiteY61" fmla="*/ 1304243 h 5628837"/>
              <a:gd name="connsiteX62" fmla="*/ 6748840 w 7006345"/>
              <a:gd name="connsiteY62" fmla="*/ 1407209 h 5628837"/>
              <a:gd name="connsiteX63" fmla="*/ 6766004 w 7006345"/>
              <a:gd name="connsiteY63" fmla="*/ 1493015 h 5628837"/>
              <a:gd name="connsiteX64" fmla="*/ 6783168 w 7006345"/>
              <a:gd name="connsiteY64" fmla="*/ 1544498 h 5628837"/>
              <a:gd name="connsiteX65" fmla="*/ 6800331 w 7006345"/>
              <a:gd name="connsiteY65" fmla="*/ 1613142 h 5628837"/>
              <a:gd name="connsiteX66" fmla="*/ 6783168 w 7006345"/>
              <a:gd name="connsiteY66" fmla="*/ 1853397 h 5628837"/>
              <a:gd name="connsiteX67" fmla="*/ 6766004 w 7006345"/>
              <a:gd name="connsiteY67" fmla="*/ 1904881 h 5628837"/>
              <a:gd name="connsiteX68" fmla="*/ 6628694 w 7006345"/>
              <a:gd name="connsiteY68" fmla="*/ 2059330 h 5628837"/>
              <a:gd name="connsiteX69" fmla="*/ 6611530 w 7006345"/>
              <a:gd name="connsiteY69" fmla="*/ 2110814 h 5628837"/>
              <a:gd name="connsiteX70" fmla="*/ 6542875 w 7006345"/>
              <a:gd name="connsiteY70" fmla="*/ 2213780 h 5628837"/>
              <a:gd name="connsiteX71" fmla="*/ 6508547 w 7006345"/>
              <a:gd name="connsiteY71" fmla="*/ 2265264 h 5628837"/>
              <a:gd name="connsiteX72" fmla="*/ 6491384 w 7006345"/>
              <a:gd name="connsiteY72" fmla="*/ 2333908 h 5628837"/>
              <a:gd name="connsiteX73" fmla="*/ 6474220 w 7006345"/>
              <a:gd name="connsiteY73" fmla="*/ 2471197 h 5628837"/>
              <a:gd name="connsiteX74" fmla="*/ 6457056 w 7006345"/>
              <a:gd name="connsiteY74" fmla="*/ 2557002 h 5628837"/>
              <a:gd name="connsiteX75" fmla="*/ 6474220 w 7006345"/>
              <a:gd name="connsiteY75" fmla="*/ 2814418 h 5628837"/>
              <a:gd name="connsiteX76" fmla="*/ 6491384 w 7006345"/>
              <a:gd name="connsiteY76" fmla="*/ 2865902 h 5628837"/>
              <a:gd name="connsiteX77" fmla="*/ 6560039 w 7006345"/>
              <a:gd name="connsiteY77" fmla="*/ 2917385 h 5628837"/>
              <a:gd name="connsiteX78" fmla="*/ 6594366 w 7006345"/>
              <a:gd name="connsiteY78" fmla="*/ 2968868 h 5628837"/>
              <a:gd name="connsiteX79" fmla="*/ 6680185 w 7006345"/>
              <a:gd name="connsiteY79" fmla="*/ 3037513 h 5628837"/>
              <a:gd name="connsiteX80" fmla="*/ 6714513 w 7006345"/>
              <a:gd name="connsiteY80" fmla="*/ 3088996 h 5628837"/>
              <a:gd name="connsiteX81" fmla="*/ 6817495 w 7006345"/>
              <a:gd name="connsiteY81" fmla="*/ 3157640 h 5628837"/>
              <a:gd name="connsiteX82" fmla="*/ 6886150 w 7006345"/>
              <a:gd name="connsiteY82" fmla="*/ 3260607 h 5628837"/>
              <a:gd name="connsiteX83" fmla="*/ 6920478 w 7006345"/>
              <a:gd name="connsiteY83" fmla="*/ 3312090 h 5628837"/>
              <a:gd name="connsiteX84" fmla="*/ 6971969 w 7006345"/>
              <a:gd name="connsiteY84" fmla="*/ 3380734 h 5628837"/>
              <a:gd name="connsiteX85" fmla="*/ 7006297 w 7006345"/>
              <a:gd name="connsiteY85" fmla="*/ 3535184 h 5628837"/>
              <a:gd name="connsiteX86" fmla="*/ 6989133 w 7006345"/>
              <a:gd name="connsiteY86" fmla="*/ 3895567 h 5628837"/>
              <a:gd name="connsiteX87" fmla="*/ 6937642 w 7006345"/>
              <a:gd name="connsiteY87" fmla="*/ 3964211 h 5628837"/>
              <a:gd name="connsiteX88" fmla="*/ 6886150 w 7006345"/>
              <a:gd name="connsiteY88" fmla="*/ 4067178 h 5628837"/>
              <a:gd name="connsiteX89" fmla="*/ 6766004 w 7006345"/>
              <a:gd name="connsiteY89" fmla="*/ 4204467 h 5628837"/>
              <a:gd name="connsiteX90" fmla="*/ 6628694 w 7006345"/>
              <a:gd name="connsiteY90" fmla="*/ 4273111 h 5628837"/>
              <a:gd name="connsiteX91" fmla="*/ 6577202 w 7006345"/>
              <a:gd name="connsiteY91" fmla="*/ 4307433 h 5628837"/>
              <a:gd name="connsiteX92" fmla="*/ 6474220 w 7006345"/>
              <a:gd name="connsiteY92" fmla="*/ 4341755 h 5628837"/>
              <a:gd name="connsiteX93" fmla="*/ 6285418 w 7006345"/>
              <a:gd name="connsiteY93" fmla="*/ 4376077 h 5628837"/>
              <a:gd name="connsiteX94" fmla="*/ 5444393 w 7006345"/>
              <a:gd name="connsiteY94" fmla="*/ 4393239 h 5628837"/>
              <a:gd name="connsiteX95" fmla="*/ 5324247 w 7006345"/>
              <a:gd name="connsiteY95" fmla="*/ 4427561 h 5628837"/>
              <a:gd name="connsiteX96" fmla="*/ 5135445 w 7006345"/>
              <a:gd name="connsiteY96" fmla="*/ 4513366 h 5628837"/>
              <a:gd name="connsiteX97" fmla="*/ 5032463 w 7006345"/>
              <a:gd name="connsiteY97" fmla="*/ 4582010 h 5628837"/>
              <a:gd name="connsiteX98" fmla="*/ 4980972 w 7006345"/>
              <a:gd name="connsiteY98" fmla="*/ 4616333 h 5628837"/>
              <a:gd name="connsiteX99" fmla="*/ 4809334 w 7006345"/>
              <a:gd name="connsiteY99" fmla="*/ 4667816 h 5628837"/>
              <a:gd name="connsiteX100" fmla="*/ 4723515 w 7006345"/>
              <a:gd name="connsiteY100" fmla="*/ 4684977 h 5628837"/>
              <a:gd name="connsiteX101" fmla="*/ 4637696 w 7006345"/>
              <a:gd name="connsiteY101" fmla="*/ 4719299 h 5628837"/>
              <a:gd name="connsiteX102" fmla="*/ 4551877 w 7006345"/>
              <a:gd name="connsiteY102" fmla="*/ 4736460 h 5628837"/>
              <a:gd name="connsiteX103" fmla="*/ 4397403 w 7006345"/>
              <a:gd name="connsiteY103" fmla="*/ 4770782 h 5628837"/>
              <a:gd name="connsiteX104" fmla="*/ 4328748 w 7006345"/>
              <a:gd name="connsiteY104" fmla="*/ 4805105 h 5628837"/>
              <a:gd name="connsiteX105" fmla="*/ 4260093 w 7006345"/>
              <a:gd name="connsiteY105" fmla="*/ 4822266 h 5628837"/>
              <a:gd name="connsiteX106" fmla="*/ 4208602 w 7006345"/>
              <a:gd name="connsiteY106" fmla="*/ 4873749 h 5628837"/>
              <a:gd name="connsiteX107" fmla="*/ 4139947 w 7006345"/>
              <a:gd name="connsiteY107" fmla="*/ 4908071 h 5628837"/>
              <a:gd name="connsiteX108" fmla="*/ 4071292 w 7006345"/>
              <a:gd name="connsiteY108" fmla="*/ 5011038 h 5628837"/>
              <a:gd name="connsiteX109" fmla="*/ 4002636 w 7006345"/>
              <a:gd name="connsiteY109" fmla="*/ 5131165 h 5628837"/>
              <a:gd name="connsiteX110" fmla="*/ 3951145 w 7006345"/>
              <a:gd name="connsiteY110" fmla="*/ 5165488 h 5628837"/>
              <a:gd name="connsiteX111" fmla="*/ 3865326 w 7006345"/>
              <a:gd name="connsiteY111" fmla="*/ 5319937 h 5628837"/>
              <a:gd name="connsiteX112" fmla="*/ 3813835 w 7006345"/>
              <a:gd name="connsiteY112" fmla="*/ 5354259 h 5628837"/>
              <a:gd name="connsiteX113" fmla="*/ 3796671 w 7006345"/>
              <a:gd name="connsiteY113" fmla="*/ 5405743 h 5628837"/>
              <a:gd name="connsiteX114" fmla="*/ 3642197 w 7006345"/>
              <a:gd name="connsiteY114" fmla="*/ 5543031 h 5628837"/>
              <a:gd name="connsiteX115" fmla="*/ 3504887 w 7006345"/>
              <a:gd name="connsiteY115" fmla="*/ 5611676 h 5628837"/>
              <a:gd name="connsiteX116" fmla="*/ 3436232 w 7006345"/>
              <a:gd name="connsiteY116" fmla="*/ 5628837 h 5628837"/>
              <a:gd name="connsiteX117" fmla="*/ 2904155 w 7006345"/>
              <a:gd name="connsiteY117" fmla="*/ 5611676 h 5628837"/>
              <a:gd name="connsiteX118" fmla="*/ 2835500 w 7006345"/>
              <a:gd name="connsiteY118" fmla="*/ 5594515 h 5628837"/>
              <a:gd name="connsiteX119" fmla="*/ 2749681 w 7006345"/>
              <a:gd name="connsiteY119" fmla="*/ 5577354 h 5628837"/>
              <a:gd name="connsiteX120" fmla="*/ 2612371 w 7006345"/>
              <a:gd name="connsiteY120" fmla="*/ 5508709 h 5628837"/>
              <a:gd name="connsiteX121" fmla="*/ 2440733 w 7006345"/>
              <a:gd name="connsiteY121" fmla="*/ 5422904 h 5628837"/>
              <a:gd name="connsiteX122" fmla="*/ 2337750 w 7006345"/>
              <a:gd name="connsiteY122" fmla="*/ 5388582 h 5628837"/>
              <a:gd name="connsiteX123" fmla="*/ 2251932 w 7006345"/>
              <a:gd name="connsiteY123" fmla="*/ 5354259 h 5628837"/>
              <a:gd name="connsiteX124" fmla="*/ 2114621 w 7006345"/>
              <a:gd name="connsiteY124" fmla="*/ 5285615 h 5628837"/>
              <a:gd name="connsiteX125" fmla="*/ 2011639 w 7006345"/>
              <a:gd name="connsiteY125" fmla="*/ 5268454 h 5628837"/>
              <a:gd name="connsiteX126" fmla="*/ 1857165 w 7006345"/>
              <a:gd name="connsiteY126" fmla="*/ 5234132 h 5628837"/>
              <a:gd name="connsiteX127" fmla="*/ 1805674 w 7006345"/>
              <a:gd name="connsiteY127" fmla="*/ 5216971 h 5628837"/>
              <a:gd name="connsiteX128" fmla="*/ 1719855 w 7006345"/>
              <a:gd name="connsiteY128" fmla="*/ 5199810 h 5628837"/>
              <a:gd name="connsiteX129" fmla="*/ 1668363 w 7006345"/>
              <a:gd name="connsiteY129" fmla="*/ 5182649 h 5628837"/>
              <a:gd name="connsiteX130" fmla="*/ 1513889 w 7006345"/>
              <a:gd name="connsiteY130" fmla="*/ 5165488 h 5628837"/>
              <a:gd name="connsiteX131" fmla="*/ 1462398 w 7006345"/>
              <a:gd name="connsiteY131" fmla="*/ 5148326 h 5628837"/>
              <a:gd name="connsiteX132" fmla="*/ 1222105 w 7006345"/>
              <a:gd name="connsiteY132" fmla="*/ 5114004 h 5628837"/>
              <a:gd name="connsiteX133" fmla="*/ 1170614 w 7006345"/>
              <a:gd name="connsiteY133" fmla="*/ 5096843 h 5628837"/>
              <a:gd name="connsiteX134" fmla="*/ 793011 w 7006345"/>
              <a:gd name="connsiteY134" fmla="*/ 5062521 h 5628837"/>
              <a:gd name="connsiteX135" fmla="*/ 157951 w 7006345"/>
              <a:gd name="connsiteY135" fmla="*/ 5079682 h 5628837"/>
              <a:gd name="connsiteX136" fmla="*/ 106460 w 7006345"/>
              <a:gd name="connsiteY136" fmla="*/ 5096843 h 5628837"/>
              <a:gd name="connsiteX137" fmla="*/ 54969 w 7006345"/>
              <a:gd name="connsiteY137" fmla="*/ 5131165 h 5628837"/>
              <a:gd name="connsiteX138" fmla="*/ 20641 w 7006345"/>
              <a:gd name="connsiteY138" fmla="*/ 5182649 h 5628837"/>
              <a:gd name="connsiteX139" fmla="*/ 20641 w 7006345"/>
              <a:gd name="connsiteY139" fmla="*/ 5457226 h 5628837"/>
              <a:gd name="connsiteX140" fmla="*/ 89296 w 7006345"/>
              <a:gd name="connsiteY140" fmla="*/ 5491548 h 5628837"/>
              <a:gd name="connsiteX141" fmla="*/ 209443 w 7006345"/>
              <a:gd name="connsiteY141" fmla="*/ 5577354 h 5628837"/>
              <a:gd name="connsiteX142" fmla="*/ 398244 w 7006345"/>
              <a:gd name="connsiteY142" fmla="*/ 5628837 h 5628837"/>
              <a:gd name="connsiteX143" fmla="*/ 1067631 w 7006345"/>
              <a:gd name="connsiteY143" fmla="*/ 5611676 h 5628837"/>
              <a:gd name="connsiteX144" fmla="*/ 1222105 w 7006345"/>
              <a:gd name="connsiteY144" fmla="*/ 5577354 h 5628837"/>
              <a:gd name="connsiteX145" fmla="*/ 1307924 w 7006345"/>
              <a:gd name="connsiteY145" fmla="*/ 5525870 h 5628837"/>
              <a:gd name="connsiteX146" fmla="*/ 1376579 w 7006345"/>
              <a:gd name="connsiteY146" fmla="*/ 5491548 h 5628837"/>
              <a:gd name="connsiteX147" fmla="*/ 1428071 w 7006345"/>
              <a:gd name="connsiteY147" fmla="*/ 5422904 h 5628837"/>
              <a:gd name="connsiteX148" fmla="*/ 1445234 w 7006345"/>
              <a:gd name="connsiteY148" fmla="*/ 5371421 h 5628837"/>
              <a:gd name="connsiteX149" fmla="*/ 1428071 w 7006345"/>
              <a:gd name="connsiteY149" fmla="*/ 5285615 h 5628837"/>
              <a:gd name="connsiteX150" fmla="*/ 1273597 w 7006345"/>
              <a:gd name="connsiteY150" fmla="*/ 5234132 h 5628837"/>
              <a:gd name="connsiteX151" fmla="*/ 1204941 w 7006345"/>
              <a:gd name="connsiteY151" fmla="*/ 5199810 h 5628837"/>
              <a:gd name="connsiteX152" fmla="*/ 1084795 w 7006345"/>
              <a:gd name="connsiteY152" fmla="*/ 5182649 h 5628837"/>
              <a:gd name="connsiteX153" fmla="*/ 981812 w 7006345"/>
              <a:gd name="connsiteY153" fmla="*/ 5165488 h 5628837"/>
              <a:gd name="connsiteX154" fmla="*/ 501227 w 7006345"/>
              <a:gd name="connsiteY154" fmla="*/ 5182649 h 5628837"/>
              <a:gd name="connsiteX155" fmla="*/ 449735 w 7006345"/>
              <a:gd name="connsiteY155" fmla="*/ 5199810 h 5628837"/>
              <a:gd name="connsiteX156" fmla="*/ 398244 w 7006345"/>
              <a:gd name="connsiteY156" fmla="*/ 5302776 h 5628837"/>
              <a:gd name="connsiteX157" fmla="*/ 449735 w 7006345"/>
              <a:gd name="connsiteY157" fmla="*/ 5474387 h 5628837"/>
              <a:gd name="connsiteX158" fmla="*/ 587046 w 7006345"/>
              <a:gd name="connsiteY158" fmla="*/ 5508709 h 5628837"/>
              <a:gd name="connsiteX159" fmla="*/ 844502 w 7006345"/>
              <a:gd name="connsiteY159" fmla="*/ 5491548 h 5628837"/>
              <a:gd name="connsiteX160" fmla="*/ 913157 w 7006345"/>
              <a:gd name="connsiteY160" fmla="*/ 5457226 h 5628837"/>
              <a:gd name="connsiteX161" fmla="*/ 947485 w 7006345"/>
              <a:gd name="connsiteY161" fmla="*/ 5354259 h 5628837"/>
              <a:gd name="connsiteX162" fmla="*/ 913157 w 7006345"/>
              <a:gd name="connsiteY162" fmla="*/ 5302776 h 5628837"/>
              <a:gd name="connsiteX163" fmla="*/ 638537 w 7006345"/>
              <a:gd name="connsiteY163" fmla="*/ 5268454 h 5628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7006345" h="5628837">
                <a:moveTo>
                  <a:pt x="457386" y="1774044"/>
                </a:moveTo>
                <a:cubicBezTo>
                  <a:pt x="491714" y="1762603"/>
                  <a:pt x="601512" y="1445015"/>
                  <a:pt x="687392" y="1295259"/>
                </a:cubicBezTo>
                <a:cubicBezTo>
                  <a:pt x="773272" y="1145503"/>
                  <a:pt x="791048" y="920906"/>
                  <a:pt x="972667" y="875509"/>
                </a:cubicBezTo>
                <a:cubicBezTo>
                  <a:pt x="1006995" y="852628"/>
                  <a:pt x="1257769" y="580666"/>
                  <a:pt x="1342252" y="514833"/>
                </a:cubicBezTo>
                <a:cubicBezTo>
                  <a:pt x="1426735" y="449000"/>
                  <a:pt x="1444378" y="498099"/>
                  <a:pt x="1479562" y="480510"/>
                </a:cubicBezTo>
                <a:cubicBezTo>
                  <a:pt x="1591880" y="424360"/>
                  <a:pt x="1468657" y="470617"/>
                  <a:pt x="1582544" y="394705"/>
                </a:cubicBezTo>
                <a:cubicBezTo>
                  <a:pt x="1597598" y="384670"/>
                  <a:pt x="1616872" y="383264"/>
                  <a:pt x="1634036" y="377544"/>
                </a:cubicBezTo>
                <a:cubicBezTo>
                  <a:pt x="1668363" y="354662"/>
                  <a:pt x="1697880" y="321943"/>
                  <a:pt x="1737018" y="308899"/>
                </a:cubicBezTo>
                <a:cubicBezTo>
                  <a:pt x="1771346" y="297458"/>
                  <a:pt x="1804520" y="281672"/>
                  <a:pt x="1840001" y="274577"/>
                </a:cubicBezTo>
                <a:cubicBezTo>
                  <a:pt x="1868607" y="268857"/>
                  <a:pt x="1897044" y="262211"/>
                  <a:pt x="1925820" y="257416"/>
                </a:cubicBezTo>
                <a:cubicBezTo>
                  <a:pt x="1965725" y="250766"/>
                  <a:pt x="2006296" y="248188"/>
                  <a:pt x="2045966" y="240255"/>
                </a:cubicBezTo>
                <a:cubicBezTo>
                  <a:pt x="2045972" y="240254"/>
                  <a:pt x="2217601" y="197353"/>
                  <a:pt x="2251932" y="188772"/>
                </a:cubicBezTo>
                <a:cubicBezTo>
                  <a:pt x="2274817" y="183052"/>
                  <a:pt x="2297319" y="175488"/>
                  <a:pt x="2320587" y="171611"/>
                </a:cubicBezTo>
                <a:cubicBezTo>
                  <a:pt x="2603938" y="124393"/>
                  <a:pt x="2306061" y="179533"/>
                  <a:pt x="2475061" y="137289"/>
                </a:cubicBezTo>
                <a:cubicBezTo>
                  <a:pt x="2541998" y="120557"/>
                  <a:pt x="2613197" y="112654"/>
                  <a:pt x="2681026" y="102966"/>
                </a:cubicBezTo>
                <a:cubicBezTo>
                  <a:pt x="2835500" y="108686"/>
                  <a:pt x="2990503" y="106134"/>
                  <a:pt x="3144448" y="120127"/>
                </a:cubicBezTo>
                <a:cubicBezTo>
                  <a:pt x="3180483" y="123402"/>
                  <a:pt x="3211738" y="148502"/>
                  <a:pt x="3247430" y="154450"/>
                </a:cubicBezTo>
                <a:lnTo>
                  <a:pt x="3350413" y="171611"/>
                </a:lnTo>
                <a:cubicBezTo>
                  <a:pt x="3373298" y="183052"/>
                  <a:pt x="3397128" y="192771"/>
                  <a:pt x="3419068" y="205933"/>
                </a:cubicBezTo>
                <a:cubicBezTo>
                  <a:pt x="3454445" y="227156"/>
                  <a:pt x="3522051" y="274577"/>
                  <a:pt x="3522051" y="274577"/>
                </a:cubicBezTo>
                <a:cubicBezTo>
                  <a:pt x="3533493" y="291738"/>
                  <a:pt x="3555091" y="305475"/>
                  <a:pt x="3556378" y="326061"/>
                </a:cubicBezTo>
                <a:cubicBezTo>
                  <a:pt x="3561031" y="400500"/>
                  <a:pt x="3574116" y="483240"/>
                  <a:pt x="3539215" y="549155"/>
                </a:cubicBezTo>
                <a:cubicBezTo>
                  <a:pt x="3522770" y="580213"/>
                  <a:pt x="3401996" y="617768"/>
                  <a:pt x="3350413" y="634960"/>
                </a:cubicBezTo>
                <a:cubicBezTo>
                  <a:pt x="3059597" y="612593"/>
                  <a:pt x="3162917" y="689492"/>
                  <a:pt x="3110120" y="566316"/>
                </a:cubicBezTo>
                <a:cubicBezTo>
                  <a:pt x="3100041" y="542802"/>
                  <a:pt x="3087235" y="520553"/>
                  <a:pt x="3075793" y="497671"/>
                </a:cubicBezTo>
                <a:cubicBezTo>
                  <a:pt x="3052938" y="383415"/>
                  <a:pt x="3037739" y="348613"/>
                  <a:pt x="3075793" y="205933"/>
                </a:cubicBezTo>
                <a:cubicBezTo>
                  <a:pt x="3082048" y="182482"/>
                  <a:pt x="3107088" y="167912"/>
                  <a:pt x="3127284" y="154450"/>
                </a:cubicBezTo>
                <a:cubicBezTo>
                  <a:pt x="3142338" y="144416"/>
                  <a:pt x="3161611" y="143009"/>
                  <a:pt x="3178775" y="137289"/>
                </a:cubicBezTo>
                <a:cubicBezTo>
                  <a:pt x="3326338" y="38928"/>
                  <a:pt x="3139640" y="156853"/>
                  <a:pt x="3281758" y="85805"/>
                </a:cubicBezTo>
                <a:cubicBezTo>
                  <a:pt x="3300208" y="76581"/>
                  <a:pt x="3314399" y="59859"/>
                  <a:pt x="3333249" y="51483"/>
                </a:cubicBezTo>
                <a:cubicBezTo>
                  <a:pt x="3414848" y="15223"/>
                  <a:pt x="3452861" y="14390"/>
                  <a:pt x="3539215" y="0"/>
                </a:cubicBezTo>
                <a:cubicBezTo>
                  <a:pt x="3739459" y="5720"/>
                  <a:pt x="3940155" y="2544"/>
                  <a:pt x="4139947" y="17161"/>
                </a:cubicBezTo>
                <a:cubicBezTo>
                  <a:pt x="4176034" y="19801"/>
                  <a:pt x="4208602" y="40042"/>
                  <a:pt x="4242929" y="51483"/>
                </a:cubicBezTo>
                <a:lnTo>
                  <a:pt x="4294421" y="68644"/>
                </a:lnTo>
                <a:cubicBezTo>
                  <a:pt x="4412457" y="147324"/>
                  <a:pt x="4358265" y="124245"/>
                  <a:pt x="4448895" y="154450"/>
                </a:cubicBezTo>
                <a:cubicBezTo>
                  <a:pt x="4466059" y="171611"/>
                  <a:pt x="4481739" y="190396"/>
                  <a:pt x="4500386" y="205933"/>
                </a:cubicBezTo>
                <a:cubicBezTo>
                  <a:pt x="4536776" y="236254"/>
                  <a:pt x="4578564" y="253596"/>
                  <a:pt x="4620532" y="274577"/>
                </a:cubicBezTo>
                <a:cubicBezTo>
                  <a:pt x="4637696" y="291738"/>
                  <a:pt x="4653377" y="310524"/>
                  <a:pt x="4672024" y="326061"/>
                </a:cubicBezTo>
                <a:cubicBezTo>
                  <a:pt x="4708414" y="356382"/>
                  <a:pt x="4750202" y="373724"/>
                  <a:pt x="4792170" y="394705"/>
                </a:cubicBezTo>
                <a:cubicBezTo>
                  <a:pt x="4803613" y="411866"/>
                  <a:pt x="4811912" y="431604"/>
                  <a:pt x="4826498" y="446188"/>
                </a:cubicBezTo>
                <a:cubicBezTo>
                  <a:pt x="4859771" y="479455"/>
                  <a:pt x="4887603" y="483714"/>
                  <a:pt x="4929480" y="497671"/>
                </a:cubicBezTo>
                <a:cubicBezTo>
                  <a:pt x="4940923" y="509112"/>
                  <a:pt x="4949932" y="523670"/>
                  <a:pt x="4963808" y="531994"/>
                </a:cubicBezTo>
                <a:cubicBezTo>
                  <a:pt x="4986859" y="545823"/>
                  <a:pt x="5064007" y="558837"/>
                  <a:pt x="5083954" y="566316"/>
                </a:cubicBezTo>
                <a:cubicBezTo>
                  <a:pt x="5107911" y="575298"/>
                  <a:pt x="5128652" y="591656"/>
                  <a:pt x="5152609" y="600638"/>
                </a:cubicBezTo>
                <a:cubicBezTo>
                  <a:pt x="5174697" y="608920"/>
                  <a:pt x="5198236" y="612683"/>
                  <a:pt x="5221264" y="617799"/>
                </a:cubicBezTo>
                <a:cubicBezTo>
                  <a:pt x="5350098" y="646424"/>
                  <a:pt x="5335964" y="637366"/>
                  <a:pt x="5513048" y="652121"/>
                </a:cubicBezTo>
                <a:cubicBezTo>
                  <a:pt x="5562042" y="661918"/>
                  <a:pt x="5619046" y="671902"/>
                  <a:pt x="5667522" y="686443"/>
                </a:cubicBezTo>
                <a:cubicBezTo>
                  <a:pt x="5702180" y="696839"/>
                  <a:pt x="5736177" y="709325"/>
                  <a:pt x="5770505" y="720766"/>
                </a:cubicBezTo>
                <a:lnTo>
                  <a:pt x="5873488" y="755088"/>
                </a:lnTo>
                <a:cubicBezTo>
                  <a:pt x="5890652" y="760808"/>
                  <a:pt x="5907238" y="768701"/>
                  <a:pt x="5924979" y="772249"/>
                </a:cubicBezTo>
                <a:cubicBezTo>
                  <a:pt x="5953585" y="777969"/>
                  <a:pt x="5982496" y="782336"/>
                  <a:pt x="6010798" y="789410"/>
                </a:cubicBezTo>
                <a:cubicBezTo>
                  <a:pt x="6028350" y="793797"/>
                  <a:pt x="6044893" y="801602"/>
                  <a:pt x="6062289" y="806571"/>
                </a:cubicBezTo>
                <a:cubicBezTo>
                  <a:pt x="6084971" y="813050"/>
                  <a:pt x="6108059" y="818012"/>
                  <a:pt x="6130944" y="823732"/>
                </a:cubicBezTo>
                <a:cubicBezTo>
                  <a:pt x="6159550" y="840893"/>
                  <a:pt x="6189616" y="855827"/>
                  <a:pt x="6216763" y="875215"/>
                </a:cubicBezTo>
                <a:cubicBezTo>
                  <a:pt x="6229931" y="884619"/>
                  <a:pt x="6236618" y="902302"/>
                  <a:pt x="6251091" y="909538"/>
                </a:cubicBezTo>
                <a:cubicBezTo>
                  <a:pt x="6272190" y="920086"/>
                  <a:pt x="6297658" y="918417"/>
                  <a:pt x="6319746" y="926699"/>
                </a:cubicBezTo>
                <a:cubicBezTo>
                  <a:pt x="6343703" y="935681"/>
                  <a:pt x="6365516" y="949580"/>
                  <a:pt x="6388401" y="961021"/>
                </a:cubicBezTo>
                <a:cubicBezTo>
                  <a:pt x="6509477" y="1082077"/>
                  <a:pt x="6447965" y="1042280"/>
                  <a:pt x="6560039" y="1098310"/>
                </a:cubicBezTo>
                <a:cubicBezTo>
                  <a:pt x="6571481" y="1115471"/>
                  <a:pt x="6581160" y="1133949"/>
                  <a:pt x="6594366" y="1149793"/>
                </a:cubicBezTo>
                <a:cubicBezTo>
                  <a:pt x="6609905" y="1168437"/>
                  <a:pt x="6632392" y="1181082"/>
                  <a:pt x="6645857" y="1201276"/>
                </a:cubicBezTo>
                <a:cubicBezTo>
                  <a:pt x="6655892" y="1216327"/>
                  <a:pt x="6654930" y="1236580"/>
                  <a:pt x="6663021" y="1252759"/>
                </a:cubicBezTo>
                <a:cubicBezTo>
                  <a:pt x="6672247" y="1271207"/>
                  <a:pt x="6688123" y="1285795"/>
                  <a:pt x="6697349" y="1304243"/>
                </a:cubicBezTo>
                <a:cubicBezTo>
                  <a:pt x="6768413" y="1446347"/>
                  <a:pt x="6650459" y="1259659"/>
                  <a:pt x="6748840" y="1407209"/>
                </a:cubicBezTo>
                <a:cubicBezTo>
                  <a:pt x="6754561" y="1435811"/>
                  <a:pt x="6758928" y="1464718"/>
                  <a:pt x="6766004" y="1493015"/>
                </a:cubicBezTo>
                <a:cubicBezTo>
                  <a:pt x="6770392" y="1510564"/>
                  <a:pt x="6778198" y="1527105"/>
                  <a:pt x="6783168" y="1544498"/>
                </a:cubicBezTo>
                <a:cubicBezTo>
                  <a:pt x="6789648" y="1567176"/>
                  <a:pt x="6794610" y="1590261"/>
                  <a:pt x="6800331" y="1613142"/>
                </a:cubicBezTo>
                <a:cubicBezTo>
                  <a:pt x="6794610" y="1693227"/>
                  <a:pt x="6792550" y="1773658"/>
                  <a:pt x="6783168" y="1853397"/>
                </a:cubicBezTo>
                <a:cubicBezTo>
                  <a:pt x="6781054" y="1871363"/>
                  <a:pt x="6777111" y="1890603"/>
                  <a:pt x="6766004" y="1904881"/>
                </a:cubicBezTo>
                <a:cubicBezTo>
                  <a:pt x="6702322" y="1986745"/>
                  <a:pt x="6667054" y="1982622"/>
                  <a:pt x="6628694" y="2059330"/>
                </a:cubicBezTo>
                <a:cubicBezTo>
                  <a:pt x="6620603" y="2075510"/>
                  <a:pt x="6620316" y="2095001"/>
                  <a:pt x="6611530" y="2110814"/>
                </a:cubicBezTo>
                <a:cubicBezTo>
                  <a:pt x="6591494" y="2146873"/>
                  <a:pt x="6565760" y="2179458"/>
                  <a:pt x="6542875" y="2213780"/>
                </a:cubicBezTo>
                <a:lnTo>
                  <a:pt x="6508547" y="2265264"/>
                </a:lnTo>
                <a:cubicBezTo>
                  <a:pt x="6502826" y="2288145"/>
                  <a:pt x="6495262" y="2310643"/>
                  <a:pt x="6491384" y="2333908"/>
                </a:cubicBezTo>
                <a:cubicBezTo>
                  <a:pt x="6483801" y="2379400"/>
                  <a:pt x="6481234" y="2425614"/>
                  <a:pt x="6474220" y="2471197"/>
                </a:cubicBezTo>
                <a:cubicBezTo>
                  <a:pt x="6469784" y="2500026"/>
                  <a:pt x="6462777" y="2528400"/>
                  <a:pt x="6457056" y="2557002"/>
                </a:cubicBezTo>
                <a:cubicBezTo>
                  <a:pt x="6462777" y="2642807"/>
                  <a:pt x="6464722" y="2728948"/>
                  <a:pt x="6474220" y="2814418"/>
                </a:cubicBezTo>
                <a:cubicBezTo>
                  <a:pt x="6476218" y="2832397"/>
                  <a:pt x="6479802" y="2852006"/>
                  <a:pt x="6491384" y="2865902"/>
                </a:cubicBezTo>
                <a:cubicBezTo>
                  <a:pt x="6509698" y="2887875"/>
                  <a:pt x="6537154" y="2900224"/>
                  <a:pt x="6560039" y="2917385"/>
                </a:cubicBezTo>
                <a:cubicBezTo>
                  <a:pt x="6571481" y="2934546"/>
                  <a:pt x="6579780" y="2954284"/>
                  <a:pt x="6594366" y="2968868"/>
                </a:cubicBezTo>
                <a:cubicBezTo>
                  <a:pt x="6683581" y="3058069"/>
                  <a:pt x="6612240" y="2952595"/>
                  <a:pt x="6680185" y="3037513"/>
                </a:cubicBezTo>
                <a:cubicBezTo>
                  <a:pt x="6693071" y="3053618"/>
                  <a:pt x="6698989" y="3075415"/>
                  <a:pt x="6714513" y="3088996"/>
                </a:cubicBezTo>
                <a:cubicBezTo>
                  <a:pt x="6745562" y="3116160"/>
                  <a:pt x="6817495" y="3157640"/>
                  <a:pt x="6817495" y="3157640"/>
                </a:cubicBezTo>
                <a:lnTo>
                  <a:pt x="6886150" y="3260607"/>
                </a:lnTo>
                <a:cubicBezTo>
                  <a:pt x="6897593" y="3277768"/>
                  <a:pt x="6908101" y="3295590"/>
                  <a:pt x="6920478" y="3312090"/>
                </a:cubicBezTo>
                <a:lnTo>
                  <a:pt x="6971969" y="3380734"/>
                </a:lnTo>
                <a:cubicBezTo>
                  <a:pt x="6978588" y="3407207"/>
                  <a:pt x="7006297" y="3513399"/>
                  <a:pt x="7006297" y="3535184"/>
                </a:cubicBezTo>
                <a:cubicBezTo>
                  <a:pt x="7006297" y="3655448"/>
                  <a:pt x="7008136" y="3776814"/>
                  <a:pt x="6989133" y="3895567"/>
                </a:cubicBezTo>
                <a:cubicBezTo>
                  <a:pt x="6984613" y="3923811"/>
                  <a:pt x="6952360" y="3939685"/>
                  <a:pt x="6937642" y="3964211"/>
                </a:cubicBezTo>
                <a:cubicBezTo>
                  <a:pt x="6917896" y="3997116"/>
                  <a:pt x="6905896" y="4034273"/>
                  <a:pt x="6886150" y="4067178"/>
                </a:cubicBezTo>
                <a:cubicBezTo>
                  <a:pt x="6865063" y="4102317"/>
                  <a:pt x="6798515" y="4182796"/>
                  <a:pt x="6766004" y="4204467"/>
                </a:cubicBezTo>
                <a:cubicBezTo>
                  <a:pt x="6723425" y="4232848"/>
                  <a:pt x="6671273" y="4244730"/>
                  <a:pt x="6628694" y="4273111"/>
                </a:cubicBezTo>
                <a:cubicBezTo>
                  <a:pt x="6611530" y="4284552"/>
                  <a:pt x="6596052" y="4299057"/>
                  <a:pt x="6577202" y="4307433"/>
                </a:cubicBezTo>
                <a:cubicBezTo>
                  <a:pt x="6544136" y="4322127"/>
                  <a:pt x="6508547" y="4330314"/>
                  <a:pt x="6474220" y="4341755"/>
                </a:cubicBezTo>
                <a:cubicBezTo>
                  <a:pt x="6397329" y="4367381"/>
                  <a:pt x="6393870" y="4372272"/>
                  <a:pt x="6285418" y="4376077"/>
                </a:cubicBezTo>
                <a:cubicBezTo>
                  <a:pt x="6005190" y="4385908"/>
                  <a:pt x="5724735" y="4387518"/>
                  <a:pt x="5444393" y="4393239"/>
                </a:cubicBezTo>
                <a:cubicBezTo>
                  <a:pt x="5415261" y="4400521"/>
                  <a:pt x="5354343" y="4413883"/>
                  <a:pt x="5324247" y="4427561"/>
                </a:cubicBezTo>
                <a:cubicBezTo>
                  <a:pt x="5113198" y="4523477"/>
                  <a:pt x="5255833" y="4473244"/>
                  <a:pt x="5135445" y="4513366"/>
                </a:cubicBezTo>
                <a:lnTo>
                  <a:pt x="5032463" y="4582010"/>
                </a:lnTo>
                <a:cubicBezTo>
                  <a:pt x="5015299" y="4593451"/>
                  <a:pt x="5001199" y="4612288"/>
                  <a:pt x="4980972" y="4616333"/>
                </a:cubicBezTo>
                <a:cubicBezTo>
                  <a:pt x="4758034" y="4660913"/>
                  <a:pt x="5035146" y="4600084"/>
                  <a:pt x="4809334" y="4667816"/>
                </a:cubicBezTo>
                <a:cubicBezTo>
                  <a:pt x="4781391" y="4676197"/>
                  <a:pt x="4751458" y="4676596"/>
                  <a:pt x="4723515" y="4684977"/>
                </a:cubicBezTo>
                <a:cubicBezTo>
                  <a:pt x="4694005" y="4693829"/>
                  <a:pt x="4667206" y="4710447"/>
                  <a:pt x="4637696" y="4719299"/>
                </a:cubicBezTo>
                <a:cubicBezTo>
                  <a:pt x="4609753" y="4727680"/>
                  <a:pt x="4580179" y="4729386"/>
                  <a:pt x="4551877" y="4736460"/>
                </a:cubicBezTo>
                <a:cubicBezTo>
                  <a:pt x="4382863" y="4778707"/>
                  <a:pt x="4680788" y="4723559"/>
                  <a:pt x="4397403" y="4770782"/>
                </a:cubicBezTo>
                <a:cubicBezTo>
                  <a:pt x="4374518" y="4782223"/>
                  <a:pt x="4352705" y="4796122"/>
                  <a:pt x="4328748" y="4805105"/>
                </a:cubicBezTo>
                <a:cubicBezTo>
                  <a:pt x="4306660" y="4813387"/>
                  <a:pt x="4280575" y="4810564"/>
                  <a:pt x="4260093" y="4822266"/>
                </a:cubicBezTo>
                <a:cubicBezTo>
                  <a:pt x="4239019" y="4834306"/>
                  <a:pt x="4228353" y="4859643"/>
                  <a:pt x="4208602" y="4873749"/>
                </a:cubicBezTo>
                <a:cubicBezTo>
                  <a:pt x="4187781" y="4888619"/>
                  <a:pt x="4162832" y="4896630"/>
                  <a:pt x="4139947" y="4908071"/>
                </a:cubicBezTo>
                <a:cubicBezTo>
                  <a:pt x="4117062" y="4942393"/>
                  <a:pt x="4089743" y="4974142"/>
                  <a:pt x="4071292" y="5011038"/>
                </a:cubicBezTo>
                <a:cubicBezTo>
                  <a:pt x="4057828" y="5037961"/>
                  <a:pt x="4026897" y="5106908"/>
                  <a:pt x="4002636" y="5131165"/>
                </a:cubicBezTo>
                <a:cubicBezTo>
                  <a:pt x="3988049" y="5145750"/>
                  <a:pt x="3968309" y="5154047"/>
                  <a:pt x="3951145" y="5165488"/>
                </a:cubicBezTo>
                <a:cubicBezTo>
                  <a:pt x="3933258" y="5219139"/>
                  <a:pt x="3915912" y="5286218"/>
                  <a:pt x="3865326" y="5319937"/>
                </a:cubicBezTo>
                <a:lnTo>
                  <a:pt x="3813835" y="5354259"/>
                </a:lnTo>
                <a:cubicBezTo>
                  <a:pt x="3808114" y="5371420"/>
                  <a:pt x="3807778" y="5391465"/>
                  <a:pt x="3796671" y="5405743"/>
                </a:cubicBezTo>
                <a:cubicBezTo>
                  <a:pt x="3759882" y="5453036"/>
                  <a:pt x="3699755" y="5511641"/>
                  <a:pt x="3642197" y="5543031"/>
                </a:cubicBezTo>
                <a:cubicBezTo>
                  <a:pt x="3597273" y="5567531"/>
                  <a:pt x="3554531" y="5599267"/>
                  <a:pt x="3504887" y="5611676"/>
                </a:cubicBezTo>
                <a:lnTo>
                  <a:pt x="3436232" y="5628837"/>
                </a:lnTo>
                <a:cubicBezTo>
                  <a:pt x="3258873" y="5623117"/>
                  <a:pt x="3081317" y="5621798"/>
                  <a:pt x="2904155" y="5611676"/>
                </a:cubicBezTo>
                <a:cubicBezTo>
                  <a:pt x="2880604" y="5610330"/>
                  <a:pt x="2858528" y="5599631"/>
                  <a:pt x="2835500" y="5594515"/>
                </a:cubicBezTo>
                <a:cubicBezTo>
                  <a:pt x="2807022" y="5588188"/>
                  <a:pt x="2778287" y="5583074"/>
                  <a:pt x="2749681" y="5577354"/>
                </a:cubicBezTo>
                <a:cubicBezTo>
                  <a:pt x="2506418" y="5431417"/>
                  <a:pt x="2772483" y="5582595"/>
                  <a:pt x="2612371" y="5508709"/>
                </a:cubicBezTo>
                <a:cubicBezTo>
                  <a:pt x="2554293" y="5481908"/>
                  <a:pt x="2501415" y="5443128"/>
                  <a:pt x="2440733" y="5422904"/>
                </a:cubicBezTo>
                <a:cubicBezTo>
                  <a:pt x="2406405" y="5411463"/>
                  <a:pt x="2371347" y="5402019"/>
                  <a:pt x="2337750" y="5388582"/>
                </a:cubicBezTo>
                <a:cubicBezTo>
                  <a:pt x="2309144" y="5377141"/>
                  <a:pt x="2279489" y="5368036"/>
                  <a:pt x="2251932" y="5354259"/>
                </a:cubicBezTo>
                <a:cubicBezTo>
                  <a:pt x="2157606" y="5307103"/>
                  <a:pt x="2245279" y="5321243"/>
                  <a:pt x="2114621" y="5285615"/>
                </a:cubicBezTo>
                <a:cubicBezTo>
                  <a:pt x="2081046" y="5276460"/>
                  <a:pt x="2045764" y="5275278"/>
                  <a:pt x="2011639" y="5268454"/>
                </a:cubicBezTo>
                <a:cubicBezTo>
                  <a:pt x="1959916" y="5258111"/>
                  <a:pt x="1908338" y="5246923"/>
                  <a:pt x="1857165" y="5234132"/>
                </a:cubicBezTo>
                <a:cubicBezTo>
                  <a:pt x="1839613" y="5229745"/>
                  <a:pt x="1823226" y="5221358"/>
                  <a:pt x="1805674" y="5216971"/>
                </a:cubicBezTo>
                <a:cubicBezTo>
                  <a:pt x="1777372" y="5209897"/>
                  <a:pt x="1748157" y="5206884"/>
                  <a:pt x="1719855" y="5199810"/>
                </a:cubicBezTo>
                <a:cubicBezTo>
                  <a:pt x="1702303" y="5195423"/>
                  <a:pt x="1686209" y="5185623"/>
                  <a:pt x="1668363" y="5182649"/>
                </a:cubicBezTo>
                <a:cubicBezTo>
                  <a:pt x="1617260" y="5174133"/>
                  <a:pt x="1565380" y="5171208"/>
                  <a:pt x="1513889" y="5165488"/>
                </a:cubicBezTo>
                <a:cubicBezTo>
                  <a:pt x="1496725" y="5159767"/>
                  <a:pt x="1480059" y="5152250"/>
                  <a:pt x="1462398" y="5148326"/>
                </a:cubicBezTo>
                <a:cubicBezTo>
                  <a:pt x="1398768" y="5134188"/>
                  <a:pt x="1281483" y="5121425"/>
                  <a:pt x="1222105" y="5114004"/>
                </a:cubicBezTo>
                <a:cubicBezTo>
                  <a:pt x="1204941" y="5108284"/>
                  <a:pt x="1188414" y="5100079"/>
                  <a:pt x="1170614" y="5096843"/>
                </a:cubicBezTo>
                <a:cubicBezTo>
                  <a:pt x="1065309" y="5077700"/>
                  <a:pt x="884875" y="5069082"/>
                  <a:pt x="793011" y="5062521"/>
                </a:cubicBezTo>
                <a:cubicBezTo>
                  <a:pt x="581324" y="5068241"/>
                  <a:pt x="369451" y="5069109"/>
                  <a:pt x="157951" y="5079682"/>
                </a:cubicBezTo>
                <a:cubicBezTo>
                  <a:pt x="139882" y="5080585"/>
                  <a:pt x="122642" y="5088753"/>
                  <a:pt x="106460" y="5096843"/>
                </a:cubicBezTo>
                <a:cubicBezTo>
                  <a:pt x="88010" y="5106067"/>
                  <a:pt x="72133" y="5119724"/>
                  <a:pt x="54969" y="5131165"/>
                </a:cubicBezTo>
                <a:cubicBezTo>
                  <a:pt x="43526" y="5148326"/>
                  <a:pt x="28767" y="5163691"/>
                  <a:pt x="20641" y="5182649"/>
                </a:cubicBezTo>
                <a:cubicBezTo>
                  <a:pt x="-12495" y="5259953"/>
                  <a:pt x="-636" y="5397660"/>
                  <a:pt x="20641" y="5457226"/>
                </a:cubicBezTo>
                <a:cubicBezTo>
                  <a:pt x="29248" y="5481320"/>
                  <a:pt x="67599" y="5477989"/>
                  <a:pt x="89296" y="5491548"/>
                </a:cubicBezTo>
                <a:cubicBezTo>
                  <a:pt x="104900" y="5501299"/>
                  <a:pt x="184307" y="5566184"/>
                  <a:pt x="209443" y="5577354"/>
                </a:cubicBezTo>
                <a:cubicBezTo>
                  <a:pt x="280710" y="5609024"/>
                  <a:pt x="324827" y="5614156"/>
                  <a:pt x="398244" y="5628837"/>
                </a:cubicBezTo>
                <a:lnTo>
                  <a:pt x="1067631" y="5611676"/>
                </a:lnTo>
                <a:cubicBezTo>
                  <a:pt x="1094264" y="5610466"/>
                  <a:pt x="1191710" y="5584951"/>
                  <a:pt x="1222105" y="5577354"/>
                </a:cubicBezTo>
                <a:cubicBezTo>
                  <a:pt x="1250711" y="5560193"/>
                  <a:pt x="1278762" y="5542069"/>
                  <a:pt x="1307924" y="5525870"/>
                </a:cubicBezTo>
                <a:cubicBezTo>
                  <a:pt x="1330290" y="5513446"/>
                  <a:pt x="1357152" y="5508197"/>
                  <a:pt x="1376579" y="5491548"/>
                </a:cubicBezTo>
                <a:cubicBezTo>
                  <a:pt x="1398298" y="5472935"/>
                  <a:pt x="1410907" y="5445785"/>
                  <a:pt x="1428071" y="5422904"/>
                </a:cubicBezTo>
                <a:cubicBezTo>
                  <a:pt x="1433792" y="5405743"/>
                  <a:pt x="1445234" y="5389510"/>
                  <a:pt x="1445234" y="5371421"/>
                </a:cubicBezTo>
                <a:cubicBezTo>
                  <a:pt x="1445234" y="5342252"/>
                  <a:pt x="1445027" y="5309349"/>
                  <a:pt x="1428071" y="5285615"/>
                </a:cubicBezTo>
                <a:cubicBezTo>
                  <a:pt x="1404384" y="5252459"/>
                  <a:pt x="1303479" y="5240108"/>
                  <a:pt x="1273597" y="5234132"/>
                </a:cubicBezTo>
                <a:cubicBezTo>
                  <a:pt x="1250712" y="5222691"/>
                  <a:pt x="1229625" y="5206541"/>
                  <a:pt x="1204941" y="5199810"/>
                </a:cubicBezTo>
                <a:cubicBezTo>
                  <a:pt x="1165911" y="5189167"/>
                  <a:pt x="1124780" y="5188800"/>
                  <a:pt x="1084795" y="5182649"/>
                </a:cubicBezTo>
                <a:cubicBezTo>
                  <a:pt x="1050399" y="5177358"/>
                  <a:pt x="1016140" y="5171208"/>
                  <a:pt x="981812" y="5165488"/>
                </a:cubicBezTo>
                <a:cubicBezTo>
                  <a:pt x="821617" y="5171208"/>
                  <a:pt x="661192" y="5172330"/>
                  <a:pt x="501227" y="5182649"/>
                </a:cubicBezTo>
                <a:cubicBezTo>
                  <a:pt x="483172" y="5183814"/>
                  <a:pt x="463863" y="5188509"/>
                  <a:pt x="449735" y="5199810"/>
                </a:cubicBezTo>
                <a:cubicBezTo>
                  <a:pt x="419489" y="5224003"/>
                  <a:pt x="409551" y="5268860"/>
                  <a:pt x="398244" y="5302776"/>
                </a:cubicBezTo>
                <a:cubicBezTo>
                  <a:pt x="401198" y="5323451"/>
                  <a:pt x="401702" y="5450374"/>
                  <a:pt x="449735" y="5474387"/>
                </a:cubicBezTo>
                <a:cubicBezTo>
                  <a:pt x="491934" y="5495483"/>
                  <a:pt x="587046" y="5508709"/>
                  <a:pt x="587046" y="5508709"/>
                </a:cubicBezTo>
                <a:cubicBezTo>
                  <a:pt x="672865" y="5502989"/>
                  <a:pt x="759545" y="5504960"/>
                  <a:pt x="844502" y="5491548"/>
                </a:cubicBezTo>
                <a:cubicBezTo>
                  <a:pt x="869774" y="5487558"/>
                  <a:pt x="897804" y="5477693"/>
                  <a:pt x="913157" y="5457226"/>
                </a:cubicBezTo>
                <a:cubicBezTo>
                  <a:pt x="934867" y="5428284"/>
                  <a:pt x="947485" y="5354259"/>
                  <a:pt x="947485" y="5354259"/>
                </a:cubicBezTo>
                <a:cubicBezTo>
                  <a:pt x="936042" y="5337098"/>
                  <a:pt x="927743" y="5317360"/>
                  <a:pt x="913157" y="5302776"/>
                </a:cubicBezTo>
                <a:cubicBezTo>
                  <a:pt x="837571" y="5227202"/>
                  <a:pt x="746024" y="5268454"/>
                  <a:pt x="638537" y="5268454"/>
                </a:cubicBezTo>
              </a:path>
            </a:pathLst>
          </a:custGeom>
          <a:ln w="50800">
            <a:solidFill>
              <a:srgbClr val="FF0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latin typeface="Arial Rounded MT Bold" panose="020F0704030504030204" pitchFamily="34" charset="0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6460908" y="1052484"/>
            <a:ext cx="1428750" cy="69294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Arial Rounded MT Bold" panose="020F0704030504030204" pitchFamily="34" charset="0"/>
            </a:endParaRPr>
          </a:p>
        </p:txBody>
      </p:sp>
      <p:sp>
        <p:nvSpPr>
          <p:cNvPr id="4" name="Circular Arrow 3"/>
          <p:cNvSpPr/>
          <p:nvPr/>
        </p:nvSpPr>
        <p:spPr>
          <a:xfrm rot="9788915">
            <a:off x="2896792" y="702469"/>
            <a:ext cx="3232547" cy="316230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90464"/>
              <a:gd name="adj5" fmla="val 12500"/>
            </a:avLst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2744393" y="1872854"/>
            <a:ext cx="1164431" cy="57983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Arial Rounded MT Bold" panose="020F0704030504030204" pitchFamily="34" charset="0"/>
            </a:endParaRPr>
          </a:p>
        </p:txBody>
      </p:sp>
      <p:sp>
        <p:nvSpPr>
          <p:cNvPr id="24587" name="TextBox 5"/>
          <p:cNvSpPr txBox="1">
            <a:spLocks noChangeArrowheads="1"/>
          </p:cNvSpPr>
          <p:nvPr/>
        </p:nvSpPr>
        <p:spPr bwMode="auto">
          <a:xfrm>
            <a:off x="2735796" y="1894285"/>
            <a:ext cx="117276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135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IDEA &amp;</a:t>
            </a:r>
            <a:br>
              <a:rPr lang="en-US" sz="135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</a:br>
            <a:r>
              <a:rPr lang="en-US" sz="135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PROPOSAL</a:t>
            </a:r>
          </a:p>
        </p:txBody>
      </p:sp>
      <p:sp>
        <p:nvSpPr>
          <p:cNvPr id="11" name="Oval 10"/>
          <p:cNvSpPr/>
          <p:nvPr/>
        </p:nvSpPr>
        <p:spPr>
          <a:xfrm>
            <a:off x="2621028" y="1164664"/>
            <a:ext cx="1164431" cy="57864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Arial Rounded MT Bold" panose="020F0704030504030204" pitchFamily="34" charset="0"/>
            </a:endParaRPr>
          </a:p>
        </p:txBody>
      </p:sp>
      <p:sp>
        <p:nvSpPr>
          <p:cNvPr id="24589" name="TextBox 11"/>
          <p:cNvSpPr txBox="1">
            <a:spLocks noChangeArrowheads="1"/>
          </p:cNvSpPr>
          <p:nvPr/>
        </p:nvSpPr>
        <p:spPr bwMode="auto">
          <a:xfrm>
            <a:off x="2665374" y="1199025"/>
            <a:ext cx="110132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135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TEST &amp;</a:t>
            </a:r>
            <a:br>
              <a:rPr lang="en-US" sz="135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</a:br>
            <a:r>
              <a:rPr lang="en-US" sz="135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METHOD</a:t>
            </a:r>
            <a:endParaRPr lang="en-US" sz="1350" dirty="0">
              <a:solidFill>
                <a:srgbClr val="FFFFFF"/>
              </a:solidFill>
              <a:latin typeface="Arial Rounded MT Bold" panose="020F0704030504030204" pitchFamily="34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3501083" y="675972"/>
            <a:ext cx="1164431" cy="57983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Arial Rounded MT Bold" panose="020F0704030504030204" pitchFamily="34" charset="0"/>
            </a:endParaRPr>
          </a:p>
        </p:txBody>
      </p:sp>
      <p:sp>
        <p:nvSpPr>
          <p:cNvPr id="24591" name="TextBox 13"/>
          <p:cNvSpPr txBox="1">
            <a:spLocks noChangeArrowheads="1"/>
          </p:cNvSpPr>
          <p:nvPr/>
        </p:nvSpPr>
        <p:spPr bwMode="auto">
          <a:xfrm>
            <a:off x="3600246" y="747181"/>
            <a:ext cx="100131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135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DATA &amp; Obs.</a:t>
            </a:r>
            <a:endParaRPr lang="en-US" sz="1350" dirty="0">
              <a:solidFill>
                <a:srgbClr val="FFFFFF"/>
              </a:solidFill>
              <a:latin typeface="Arial Rounded MT Bold" panose="020F0704030504030204" pitchFamily="34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733523" y="802069"/>
            <a:ext cx="1164431" cy="57983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Arial Rounded MT Bold" panose="020F0704030504030204" pitchFamily="34" charset="0"/>
            </a:endParaRPr>
          </a:p>
        </p:txBody>
      </p:sp>
      <p:sp>
        <p:nvSpPr>
          <p:cNvPr id="24593" name="TextBox 15"/>
          <p:cNvSpPr txBox="1">
            <a:spLocks noChangeArrowheads="1"/>
          </p:cNvSpPr>
          <p:nvPr/>
        </p:nvSpPr>
        <p:spPr bwMode="auto">
          <a:xfrm>
            <a:off x="4835301" y="838070"/>
            <a:ext cx="104536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135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MODEL CODE</a:t>
            </a:r>
          </a:p>
        </p:txBody>
      </p:sp>
      <p:sp>
        <p:nvSpPr>
          <p:cNvPr id="17" name="Oval 16"/>
          <p:cNvSpPr/>
          <p:nvPr/>
        </p:nvSpPr>
        <p:spPr>
          <a:xfrm>
            <a:off x="5452792" y="1345615"/>
            <a:ext cx="1164431" cy="57983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Arial Rounded MT Bold" panose="020F0704030504030204" pitchFamily="34" charset="0"/>
            </a:endParaRPr>
          </a:p>
        </p:txBody>
      </p:sp>
      <p:sp>
        <p:nvSpPr>
          <p:cNvPr id="24595" name="TextBox 17"/>
          <p:cNvSpPr txBox="1">
            <a:spLocks noChangeArrowheads="1"/>
          </p:cNvSpPr>
          <p:nvPr/>
        </p:nvSpPr>
        <p:spPr bwMode="auto">
          <a:xfrm>
            <a:off x="5397575" y="1408287"/>
            <a:ext cx="131360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135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RESEARCH</a:t>
            </a:r>
            <a:endParaRPr lang="en-US" sz="1350" dirty="0">
              <a:solidFill>
                <a:srgbClr val="FFFFFF"/>
              </a:solidFill>
              <a:latin typeface="Arial Rounded MT Bold" panose="020F0704030504030204" pitchFamily="34" charset="0"/>
              <a:ea typeface="ＭＳ Ｐゴシック" charset="0"/>
              <a:cs typeface="ＭＳ Ｐゴシック" charset="0"/>
            </a:endParaRPr>
          </a:p>
          <a:p>
            <a:pPr algn="ctr" eaLnBrk="1" hangingPunct="1"/>
            <a:r>
              <a:rPr lang="en-US" sz="135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Articles</a:t>
            </a:r>
            <a:endParaRPr lang="en-US" sz="1350" dirty="0">
              <a:solidFill>
                <a:srgbClr val="FFFFFF"/>
              </a:solidFill>
              <a:latin typeface="Arial Rounded MT Bold" panose="020F0704030504030204" pitchFamily="34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472619" y="1131288"/>
            <a:ext cx="145177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150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Gold &amp; </a:t>
            </a:r>
            <a:br>
              <a:rPr lang="en-US" sz="150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</a:br>
            <a:r>
              <a:rPr lang="en-US" sz="150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Green OA</a:t>
            </a:r>
          </a:p>
        </p:txBody>
      </p:sp>
      <p:sp>
        <p:nvSpPr>
          <p:cNvPr id="29" name="Oval 28"/>
          <p:cNvSpPr/>
          <p:nvPr/>
        </p:nvSpPr>
        <p:spPr>
          <a:xfrm>
            <a:off x="5307617" y="2759100"/>
            <a:ext cx="1164431" cy="57983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Arial Rounded MT Bold" panose="020F0704030504030204" pitchFamily="34" charset="0"/>
            </a:endParaRPr>
          </a:p>
        </p:txBody>
      </p:sp>
      <p:sp>
        <p:nvSpPr>
          <p:cNvPr id="30" name="TextBox 17"/>
          <p:cNvSpPr txBox="1">
            <a:spLocks noChangeArrowheads="1"/>
          </p:cNvSpPr>
          <p:nvPr/>
        </p:nvSpPr>
        <p:spPr bwMode="auto">
          <a:xfrm>
            <a:off x="5369732" y="2879748"/>
            <a:ext cx="1037035" cy="383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en-US" sz="135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EDUCATE</a:t>
            </a:r>
          </a:p>
          <a:p>
            <a:pPr algn="ctr" eaLnBrk="1" hangingPunct="1">
              <a:lnSpc>
                <a:spcPct val="70000"/>
              </a:lnSpc>
            </a:pPr>
            <a:r>
              <a:rPr lang="en-US" sz="135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&amp; </a:t>
            </a:r>
            <a:r>
              <a:rPr lang="en-US" sz="135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Train</a:t>
            </a:r>
            <a:endParaRPr lang="en-US" sz="1350" dirty="0">
              <a:solidFill>
                <a:srgbClr val="FFFFFF"/>
              </a:solidFill>
              <a:latin typeface="Arial Rounded MT Bold" panose="020F0704030504030204" pitchFamily="34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100684" y="2612991"/>
            <a:ext cx="3108999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i="1" dirty="0" smtClean="0">
                <a:solidFill>
                  <a:srgbClr val="000090"/>
                </a:solidFill>
                <a:latin typeface="Arial Rounded MT Bold" panose="020F0704030504030204" pitchFamily="34" charset="0"/>
                <a:cs typeface="Arial"/>
              </a:rPr>
              <a:t>Impact Factor (IF),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i="1" dirty="0">
                <a:solidFill>
                  <a:srgbClr val="000090"/>
                </a:solidFill>
                <a:latin typeface="Arial Rounded MT Bold" panose="020F0704030504030204" pitchFamily="34" charset="0"/>
                <a:cs typeface="Arial"/>
              </a:rPr>
              <a:t>REF Evaluation,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i="1" dirty="0">
                <a:solidFill>
                  <a:srgbClr val="000090"/>
                </a:solidFill>
                <a:latin typeface="Arial Rounded MT Bold" panose="020F0704030504030204" pitchFamily="34" charset="0"/>
                <a:cs typeface="Arial"/>
              </a:rPr>
              <a:t>Societal Impact</a:t>
            </a:r>
            <a:r>
              <a:rPr lang="en-US" sz="2000" i="1" dirty="0" smtClean="0">
                <a:solidFill>
                  <a:srgbClr val="000090"/>
                </a:solidFill>
                <a:latin typeface="Arial Rounded MT Bold" panose="020F0704030504030204" pitchFamily="34" charset="0"/>
                <a:cs typeface="Arial"/>
              </a:rPr>
              <a:t>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i="1" dirty="0" smtClean="0">
                <a:solidFill>
                  <a:srgbClr val="000090"/>
                </a:solidFill>
                <a:latin typeface="Arial Rounded MT Bold" panose="020F0704030504030204" pitchFamily="34" charset="0"/>
                <a:cs typeface="Arial"/>
              </a:rPr>
              <a:t>Open Innovation </a:t>
            </a:r>
            <a:r>
              <a:rPr lang="en-US" sz="2400" i="1" dirty="0">
                <a:solidFill>
                  <a:srgbClr val="000090"/>
                </a:solidFill>
                <a:latin typeface="Arial Rounded MT Bold" panose="020F0704030504030204" pitchFamily="34" charset="0"/>
                <a:cs typeface="Arial"/>
              </a:rPr>
              <a:t/>
            </a:r>
            <a:br>
              <a:rPr lang="en-US" sz="2400" i="1" dirty="0">
                <a:solidFill>
                  <a:srgbClr val="000090"/>
                </a:solidFill>
                <a:latin typeface="Arial Rounded MT Bold" panose="020F0704030504030204" pitchFamily="34" charset="0"/>
                <a:cs typeface="Arial"/>
              </a:rPr>
            </a:br>
            <a:r>
              <a:rPr lang="en-US" sz="3200" i="1" dirty="0">
                <a:solidFill>
                  <a:srgbClr val="000090"/>
                </a:solidFill>
                <a:latin typeface="Arial Rounded MT Bold" panose="020F0704030504030204" pitchFamily="34" charset="0"/>
                <a:cs typeface="Arial"/>
              </a:rPr>
              <a:t>CO-CREATION</a:t>
            </a:r>
          </a:p>
        </p:txBody>
      </p:sp>
      <p:sp>
        <p:nvSpPr>
          <p:cNvPr id="23" name="Oval 22"/>
          <p:cNvSpPr/>
          <p:nvPr/>
        </p:nvSpPr>
        <p:spPr>
          <a:xfrm>
            <a:off x="5036785" y="193740"/>
            <a:ext cx="1428750" cy="69413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latin typeface="Arial Rounded MT Bold" panose="020F0704030504030204" pitchFamily="34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3075016" y="93809"/>
            <a:ext cx="1428750" cy="694135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latin typeface="Arial Rounded MT Bold" panose="020F0704030504030204" pitchFamily="34" charset="0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1480204" y="765436"/>
            <a:ext cx="1428750" cy="694135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latin typeface="Arial Rounded MT Bold" panose="020F0704030504030204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632056" y="703965"/>
            <a:ext cx="1100138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150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Open Notebook </a:t>
            </a:r>
            <a:br>
              <a:rPr lang="en-US" sz="150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</a:br>
            <a:r>
              <a:rPr lang="en-US" sz="150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Science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165870" y="43489"/>
            <a:ext cx="127873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150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RDM,</a:t>
            </a:r>
            <a:br>
              <a:rPr lang="en-US" sz="150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</a:br>
            <a:r>
              <a:rPr lang="en-US" sz="150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Archive &amp; Publish</a:t>
            </a:r>
            <a:endParaRPr lang="en-US" sz="1500" dirty="0">
              <a:solidFill>
                <a:srgbClr val="FFFFFF"/>
              </a:solidFill>
              <a:latin typeface="Arial Rounded MT Bold" panose="020F0704030504030204" pitchFamily="34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255625" y="263808"/>
            <a:ext cx="110132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150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Curate &amp;</a:t>
            </a:r>
          </a:p>
          <a:p>
            <a:pPr algn="ctr" eaLnBrk="1" hangingPunct="1"/>
            <a:r>
              <a:rPr lang="en-US" sz="150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Publish</a:t>
            </a:r>
            <a:endParaRPr lang="en-US" sz="1500" dirty="0">
              <a:solidFill>
                <a:srgbClr val="FFFFFF"/>
              </a:solidFill>
              <a:latin typeface="Arial Rounded MT Bold" panose="020F0704030504030204" pitchFamily="34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1429305" y="1651248"/>
            <a:ext cx="1428750" cy="694135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latin typeface="Arial Rounded MT Bold" panose="020F0704030504030204" pitchFamily="34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517302" y="1729621"/>
            <a:ext cx="126444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150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OS </a:t>
            </a:r>
            <a:r>
              <a:rPr lang="en-US" sz="150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as </a:t>
            </a:r>
            <a:r>
              <a:rPr lang="en-US" sz="150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part</a:t>
            </a:r>
            <a:br>
              <a:rPr lang="en-US" sz="150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</a:br>
            <a:r>
              <a:rPr lang="en-US" sz="150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of concept</a:t>
            </a:r>
          </a:p>
        </p:txBody>
      </p:sp>
      <p:sp>
        <p:nvSpPr>
          <p:cNvPr id="36" name="Oval 35"/>
          <p:cNvSpPr/>
          <p:nvPr/>
        </p:nvSpPr>
        <p:spPr>
          <a:xfrm>
            <a:off x="5953978" y="3149870"/>
            <a:ext cx="1428750" cy="69294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Arial Rounded MT Bold" panose="020F0704030504030204" pitchFamily="34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925985" y="3198987"/>
            <a:ext cx="1451771" cy="592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>
              <a:lnSpc>
                <a:spcPts val="1275"/>
              </a:lnSpc>
            </a:pPr>
            <a:r>
              <a:rPr lang="en-US" sz="135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Open</a:t>
            </a:r>
            <a:br>
              <a:rPr lang="en-US" sz="135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</a:br>
            <a:r>
              <a:rPr lang="en-US" sz="135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Educational</a:t>
            </a:r>
            <a:br>
              <a:rPr lang="en-US" sz="135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</a:br>
            <a:r>
              <a:rPr lang="en-US" sz="1350" dirty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Resources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801396" y="1902131"/>
            <a:ext cx="149690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i="1" smtClean="0">
                <a:solidFill>
                  <a:srgbClr val="002060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OPEN RESEARCH</a:t>
            </a:r>
            <a:endParaRPr lang="en-US" sz="1600" i="1" dirty="0" smtClean="0">
              <a:solidFill>
                <a:srgbClr val="002060"/>
              </a:solidFill>
              <a:latin typeface="Arial Rounded MT Bold" panose="020F070403050403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i="1" dirty="0" smtClean="0">
                <a:solidFill>
                  <a:srgbClr val="002060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LIFECYCLE</a:t>
            </a:r>
            <a:endParaRPr lang="en-US" sz="1600" i="1" dirty="0">
              <a:solidFill>
                <a:srgbClr val="002060"/>
              </a:solidFill>
              <a:latin typeface="Arial Rounded MT Bold" panose="020F0704030504030204" pitchFamily="34" charset="0"/>
              <a:cs typeface="Arial" panose="020B0604020202020204" pitchFamily="34" charset="0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5620934" y="2034502"/>
            <a:ext cx="1164431" cy="57983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Arial Rounded MT Bold" panose="020F0704030504030204" pitchFamily="34" charset="0"/>
            </a:endParaRPr>
          </a:p>
        </p:txBody>
      </p:sp>
      <p:sp>
        <p:nvSpPr>
          <p:cNvPr id="41" name="TextBox 17"/>
          <p:cNvSpPr txBox="1">
            <a:spLocks noChangeArrowheads="1"/>
          </p:cNvSpPr>
          <p:nvPr/>
        </p:nvSpPr>
        <p:spPr bwMode="auto">
          <a:xfrm>
            <a:off x="5544457" y="2169446"/>
            <a:ext cx="131360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135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REVIEW</a:t>
            </a:r>
            <a:endParaRPr lang="en-US" sz="1350" dirty="0">
              <a:solidFill>
                <a:srgbClr val="FFFFFF"/>
              </a:solidFill>
              <a:latin typeface="Arial Rounded MT Bold" panose="020F0704030504030204" pitchFamily="34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6621146" y="2180206"/>
            <a:ext cx="1428750" cy="69294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Arial Rounded MT Bold" panose="020F0704030504030204" pitchFamily="34" charset="0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6539547" y="2218190"/>
            <a:ext cx="164627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150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Open</a:t>
            </a:r>
            <a:r>
              <a:rPr lang="en-US" sz="150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/>
            </a:r>
            <a:br>
              <a:rPr lang="en-US" sz="150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</a:br>
            <a:r>
              <a:rPr lang="en-US" sz="150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Peer-review</a:t>
            </a:r>
            <a:endParaRPr lang="en-US" sz="1500" dirty="0">
              <a:solidFill>
                <a:srgbClr val="FFFFFF"/>
              </a:solidFill>
              <a:latin typeface="Arial Rounded MT Bold" panose="020F0704030504030204" pitchFamily="34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3193693" y="3251181"/>
            <a:ext cx="1164431" cy="57983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Arial Rounded MT Bold" panose="020F0704030504030204" pitchFamily="34" charset="0"/>
            </a:endParaRPr>
          </a:p>
        </p:txBody>
      </p:sp>
      <p:sp>
        <p:nvSpPr>
          <p:cNvPr id="45" name="TextBox 17"/>
          <p:cNvSpPr txBox="1">
            <a:spLocks noChangeArrowheads="1"/>
          </p:cNvSpPr>
          <p:nvPr/>
        </p:nvSpPr>
        <p:spPr bwMode="auto">
          <a:xfrm>
            <a:off x="3156369" y="3446477"/>
            <a:ext cx="1245987" cy="237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en-US" sz="135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ENGAGE</a:t>
            </a:r>
            <a:endParaRPr lang="en-US" sz="1350" dirty="0">
              <a:solidFill>
                <a:srgbClr val="FFFFFF"/>
              </a:solidFill>
              <a:latin typeface="Arial Rounded MT Bold" panose="020F0704030504030204" pitchFamily="34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3041340" y="3806285"/>
            <a:ext cx="1522897" cy="69294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Arial Rounded MT Bold" panose="020F0704030504030204" pitchFamily="34" charset="0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2895379" y="3827409"/>
            <a:ext cx="1805723" cy="592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>
              <a:lnSpc>
                <a:spcPts val="1275"/>
              </a:lnSpc>
            </a:pPr>
            <a:r>
              <a:rPr lang="en-US" sz="135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Science </a:t>
            </a:r>
            <a:br>
              <a:rPr lang="en-US" sz="135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</a:br>
            <a:r>
              <a:rPr lang="en-US" sz="135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LITERACY &amp; </a:t>
            </a:r>
            <a:br>
              <a:rPr lang="en-US" sz="135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</a:br>
            <a:r>
              <a:rPr lang="en-US" sz="135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Citizen Science</a:t>
            </a:r>
            <a:endParaRPr lang="en-US" sz="1350" dirty="0">
              <a:solidFill>
                <a:srgbClr val="FFFFFF"/>
              </a:solidFill>
              <a:latin typeface="Arial Rounded MT Bold" panose="020F0704030504030204" pitchFamily="34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4456503" y="3283472"/>
            <a:ext cx="1164431" cy="57983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Arial Rounded MT Bold" panose="020F0704030504030204" pitchFamily="34" charset="0"/>
            </a:endParaRPr>
          </a:p>
        </p:txBody>
      </p:sp>
      <p:sp>
        <p:nvSpPr>
          <p:cNvPr id="50" name="TextBox 17"/>
          <p:cNvSpPr txBox="1">
            <a:spLocks noChangeArrowheads="1"/>
          </p:cNvSpPr>
          <p:nvPr/>
        </p:nvSpPr>
        <p:spPr bwMode="auto">
          <a:xfrm>
            <a:off x="4506413" y="3401757"/>
            <a:ext cx="1037035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en-US" sz="135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POLICY</a:t>
            </a:r>
            <a:br>
              <a:rPr lang="en-US" sz="135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</a:br>
            <a:r>
              <a:rPr lang="en-US" sz="135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Context</a:t>
            </a:r>
            <a:endParaRPr lang="en-US" sz="1350" dirty="0">
              <a:solidFill>
                <a:srgbClr val="FFFFFF"/>
              </a:solidFill>
              <a:latin typeface="Arial Rounded MT Bold" panose="020F0704030504030204" pitchFamily="34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4774399" y="3762507"/>
            <a:ext cx="1428750" cy="69294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Arial Rounded MT Bold" panose="020F0704030504030204" pitchFamily="34" charset="0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4762888" y="3899595"/>
            <a:ext cx="1451771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>
              <a:lnSpc>
                <a:spcPts val="1275"/>
              </a:lnSpc>
            </a:pPr>
            <a:r>
              <a:rPr lang="en-US" sz="135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Policy Briefs</a:t>
            </a:r>
          </a:p>
          <a:p>
            <a:pPr algn="ctr" eaLnBrk="1" hangingPunct="1">
              <a:lnSpc>
                <a:spcPts val="1275"/>
              </a:lnSpc>
            </a:pPr>
            <a:r>
              <a:rPr lang="en-US" sz="1350" dirty="0" smtClean="0">
                <a:solidFill>
                  <a:srgbClr val="FFFFFF"/>
                </a:solidFill>
                <a:latin typeface="Arial Rounded MT Bold" panose="020F0704030504030204" pitchFamily="34" charset="0"/>
                <a:ea typeface="ＭＳ Ｐゴシック" charset="0"/>
                <a:cs typeface="ＭＳ Ｐゴシック" charset="0"/>
              </a:rPr>
              <a:t>&amp; White Papers</a:t>
            </a:r>
            <a:endParaRPr lang="en-US" sz="1350" dirty="0">
              <a:solidFill>
                <a:srgbClr val="FFFFFF"/>
              </a:solidFill>
              <a:latin typeface="Arial Rounded MT Bold" panose="020F0704030504030204" pitchFamily="34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3" name="Text Box 4"/>
          <p:cNvSpPr txBox="1">
            <a:spLocks noChangeArrowheads="1"/>
          </p:cNvSpPr>
          <p:nvPr/>
        </p:nvSpPr>
        <p:spPr bwMode="auto">
          <a:xfrm>
            <a:off x="6668353" y="4920295"/>
            <a:ext cx="2235516" cy="216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61544" tIns="30772" rIns="61544" bIns="30772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 err="1" smtClean="0">
                <a:latin typeface="Arial Rounded MT Bold" panose="020F0704030504030204" pitchFamily="34" charset="0"/>
              </a:rPr>
              <a:t>doi</a:t>
            </a:r>
            <a:r>
              <a:rPr lang="en-US" sz="1000" dirty="0" smtClean="0">
                <a:latin typeface="Arial Rounded MT Bold" panose="020F0704030504030204" pitchFamily="34" charset="0"/>
              </a:rPr>
              <a:t>: 10.5281/zenodo.49960</a:t>
            </a:r>
            <a:endParaRPr lang="en-US" sz="1000" dirty="0">
              <a:latin typeface="Arial Rounded MT Bold" panose="020F0704030504030204" pitchFamily="34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3365177" y="4889813"/>
            <a:ext cx="220900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200" i="1" dirty="0">
                <a:latin typeface="Arial Rounded MT Bold" panose="020F0704030504030204" pitchFamily="34" charset="0"/>
              </a:rPr>
              <a:t>www.fosteropenscience.eu</a:t>
            </a:r>
            <a:endParaRPr lang="en-GB" sz="1200" i="1" dirty="0">
              <a:latin typeface="Arial Rounded MT Bold" panose="020F0704030504030204" pitchFamily="34" charset="0"/>
            </a:endParaRP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5912"/>
            <a:ext cx="844919" cy="44994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442" y="4169436"/>
            <a:ext cx="659586" cy="659586"/>
          </a:xfrm>
          <a:prstGeom prst="rect">
            <a:avLst/>
          </a:prstGeom>
        </p:spPr>
      </p:pic>
      <p:sp>
        <p:nvSpPr>
          <p:cNvPr id="57" name="Text Box 2">
            <a:hlinkClick r:id="rId5"/>
          </p:cNvPr>
          <p:cNvSpPr txBox="1">
            <a:spLocks noChangeArrowheads="1"/>
          </p:cNvSpPr>
          <p:nvPr/>
        </p:nvSpPr>
        <p:spPr bwMode="auto">
          <a:xfrm>
            <a:off x="176228" y="289473"/>
            <a:ext cx="2005898" cy="480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7492" tIns="33746" rIns="67492" bIns="33746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r>
              <a:rPr lang="fr-FR" sz="2400" i="1" smtClean="0">
                <a:solidFill>
                  <a:srgbClr val="002060"/>
                </a:solidFill>
                <a:latin typeface="Arial Rounded MT Bold" panose="020F0704030504030204" pitchFamily="34" charset="0"/>
              </a:rPr>
              <a:t>toward …</a:t>
            </a:r>
            <a:endParaRPr lang="bg-BG" sz="2400" i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4157" y="4921666"/>
            <a:ext cx="547198" cy="19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68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U_online_basis_19-03">
  <a:themeElements>
    <a:clrScheme name="Aangepast 7">
      <a:dk1>
        <a:srgbClr val="545454"/>
      </a:dk1>
      <a:lt1>
        <a:sysClr val="window" lastClr="FFFFFF"/>
      </a:lt1>
      <a:dk2>
        <a:srgbClr val="002B60"/>
      </a:dk2>
      <a:lt2>
        <a:srgbClr val="F0F0F0"/>
      </a:lt2>
      <a:accent1>
        <a:srgbClr val="A10058"/>
      </a:accent1>
      <a:accent2>
        <a:srgbClr val="66B010"/>
      </a:accent2>
      <a:accent3>
        <a:srgbClr val="ED9E0F"/>
      </a:accent3>
      <a:accent4>
        <a:srgbClr val="00A6D6"/>
      </a:accent4>
      <a:accent5>
        <a:srgbClr val="64C8E4"/>
      </a:accent5>
      <a:accent6>
        <a:srgbClr val="F2601C"/>
      </a:accent6>
      <a:hlink>
        <a:srgbClr val="4C1D7C"/>
      </a:hlink>
      <a:folHlink>
        <a:srgbClr val="00404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TU_online_basis_19-03.thmx</Template>
  <TotalTime>8972</TotalTime>
  <Words>180</Words>
  <Application>Microsoft Office PowerPoint</Application>
  <PresentationFormat>On-screen Show (16:9)</PresentationFormat>
  <Paragraphs>56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TU_online_basis_19-03</vt:lpstr>
      <vt:lpstr>PowerPoint Presentation</vt:lpstr>
      <vt:lpstr>PowerPoint Presentation</vt:lpstr>
    </vt:vector>
  </TitlesOfParts>
  <Company>MultiMedia Services TU Delft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presentation</dc:title>
  <dc:creator>Roland van Roijen</dc:creator>
  <cp:lastModifiedBy>Ivo Grigorov</cp:lastModifiedBy>
  <cp:revision>174</cp:revision>
  <cp:lastPrinted>2015-11-26T10:30:11Z</cp:lastPrinted>
  <dcterms:created xsi:type="dcterms:W3CDTF">2013-04-16T14:50:03Z</dcterms:created>
  <dcterms:modified xsi:type="dcterms:W3CDTF">2016-12-13T14:49:49Z</dcterms:modified>
</cp:coreProperties>
</file>